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12192000" cy="6858000"/>
  <p:notesSz cx="6858000" cy="9144000"/>
  <p:embeddedFontLst>
    <p:embeddedFont>
      <p:font typeface="Calibri" panose="020F0502020204030204" pitchFamily="34" charset="0"/>
      <p:regular r:id="rId70"/>
      <p:bold r:id="rId71"/>
      <p:italic r:id="rId72"/>
      <p:boldItalic r:id="rId73"/>
    </p:embeddedFont>
    <p:embeddedFont>
      <p:font typeface="Century Gothic" panose="020B0502020202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iuDcuPI62I7eMalkUFehYTppY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E4034B-43E4-4F8A-AB5F-7DA40D033BF3}">
  <a:tblStyle styleId="{49E4034B-43E4-4F8A-AB5F-7DA40D033BF3}"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6"/>
          </a:solidFill>
        </a:fill>
      </a:tcStyle>
    </a:wholeTbl>
    <a:band1H>
      <a:tcTxStyle/>
      <a:tcStyle>
        <a:tcBdr/>
        <a:fill>
          <a:solidFill>
            <a:srgbClr val="FBE0CA"/>
          </a:solidFill>
        </a:fill>
      </a:tcStyle>
    </a:band1H>
    <a:band2H>
      <a:tcTxStyle/>
      <a:tcStyle>
        <a:tcBdr/>
      </a:tcStyle>
    </a:band2H>
    <a:band1V>
      <a:tcTxStyle/>
      <a:tcStyle>
        <a:tcBdr/>
        <a:fill>
          <a:solidFill>
            <a:srgbClr val="FBE0CA"/>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9"/>
        <p:cNvGrpSpPr/>
        <p:nvPr/>
      </p:nvGrpSpPr>
      <p:grpSpPr>
        <a:xfrm>
          <a:off x="0" y="0"/>
          <a:ext cx="0" cy="0"/>
          <a:chOff x="0" y="0"/>
          <a:chExt cx="0" cy="0"/>
        </a:xfrm>
      </p:grpSpPr>
      <p:sp>
        <p:nvSpPr>
          <p:cNvPr id="30" name="Google Shape;30;p69"/>
          <p:cNvSpPr/>
          <p:nvPr/>
        </p:nvSpPr>
        <p:spPr>
          <a:xfrm>
            <a:off x="254952" y="262787"/>
            <a:ext cx="11682101" cy="6332433"/>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0" i="0" u="none" strike="noStrike" cap="none">
              <a:solidFill>
                <a:schemeClr val="lt1"/>
              </a:solidFill>
              <a:latin typeface="Century Gothic"/>
              <a:ea typeface="Century Gothic"/>
              <a:cs typeface="Century Gothic"/>
              <a:sym typeface="Century Gothic"/>
            </a:endParaRPr>
          </a:p>
        </p:txBody>
      </p:sp>
      <p:sp>
        <p:nvSpPr>
          <p:cNvPr id="31" name="Google Shape;31;p69"/>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1"/>
              </a:buClr>
              <a:buSzPts val="3600"/>
              <a:buFont typeface="Century Gothic"/>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71"/>
        <p:cNvGrpSpPr/>
        <p:nvPr/>
      </p:nvGrpSpPr>
      <p:grpSpPr>
        <a:xfrm>
          <a:off x="0" y="0"/>
          <a:ext cx="0" cy="0"/>
          <a:chOff x="0" y="0"/>
          <a:chExt cx="0" cy="0"/>
        </a:xfrm>
      </p:grpSpPr>
      <p:sp>
        <p:nvSpPr>
          <p:cNvPr id="72" name="Google Shape;72;p78"/>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8"/>
          <p:cNvSpPr txBox="1">
            <a:spLocks noGrp="1"/>
          </p:cNvSpPr>
          <p:nvPr>
            <p:ph type="body" idx="1"/>
          </p:nvPr>
        </p:nvSpPr>
        <p:spPr>
          <a:xfrm>
            <a:off x="1154956" y="2603500"/>
            <a:ext cx="8761413"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4" name="Google Shape;74;p78"/>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8"/>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8"/>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77"/>
        <p:cNvGrpSpPr/>
        <p:nvPr/>
      </p:nvGrpSpPr>
      <p:grpSpPr>
        <a:xfrm>
          <a:off x="0" y="0"/>
          <a:ext cx="0" cy="0"/>
          <a:chOff x="0" y="0"/>
          <a:chExt cx="0" cy="0"/>
        </a:xfrm>
      </p:grpSpPr>
      <p:grpSp>
        <p:nvGrpSpPr>
          <p:cNvPr id="78" name="Google Shape;78;p79"/>
          <p:cNvGrpSpPr/>
          <p:nvPr/>
        </p:nvGrpSpPr>
        <p:grpSpPr>
          <a:xfrm>
            <a:off x="0" y="0"/>
            <a:ext cx="12192000" cy="6858000"/>
            <a:chOff x="0" y="0"/>
            <a:chExt cx="12192000" cy="6858000"/>
          </a:xfrm>
        </p:grpSpPr>
        <p:sp>
          <p:nvSpPr>
            <p:cNvPr id="79" name="Google Shape;79;p7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9"/>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9"/>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9"/>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9"/>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9"/>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9"/>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9"/>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9"/>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88" name="Google Shape;88;p79"/>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0" name="Google Shape;90;p79"/>
          <p:cNvSpPr txBox="1">
            <a:spLocks noGrp="1"/>
          </p:cNvSpPr>
          <p:nvPr>
            <p:ph type="title"/>
          </p:nvPr>
        </p:nvSpPr>
        <p:spPr>
          <a:xfrm>
            <a:off x="1154959" y="2677648"/>
            <a:ext cx="4351023" cy="22838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79"/>
          <p:cNvSpPr txBox="1">
            <a:spLocks noGrp="1"/>
          </p:cNvSpPr>
          <p:nvPr>
            <p:ph type="body" idx="1"/>
          </p:nvPr>
        </p:nvSpPr>
        <p:spPr>
          <a:xfrm>
            <a:off x="6895562"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2" name="Google Shape;92;p79"/>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79"/>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79"/>
          <p:cNvSpPr/>
          <p:nvPr/>
        </p:nvSpPr>
        <p:spPr>
          <a:xfrm>
            <a:off x="1044372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9"/>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96"/>
        <p:cNvGrpSpPr/>
        <p:nvPr/>
      </p:nvGrpSpPr>
      <p:grpSpPr>
        <a:xfrm>
          <a:off x="0" y="0"/>
          <a:ext cx="0" cy="0"/>
          <a:chOff x="0" y="0"/>
          <a:chExt cx="0" cy="0"/>
        </a:xfrm>
      </p:grpSpPr>
      <p:sp>
        <p:nvSpPr>
          <p:cNvPr id="97" name="Google Shape;97;p80"/>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80"/>
          <p:cNvSpPr txBox="1">
            <a:spLocks noGrp="1"/>
          </p:cNvSpPr>
          <p:nvPr>
            <p:ph type="body" idx="1"/>
          </p:nvPr>
        </p:nvSpPr>
        <p:spPr>
          <a:xfrm>
            <a:off x="1151368" y="2603504"/>
            <a:ext cx="4828744"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80"/>
          <p:cNvSpPr txBox="1">
            <a:spLocks noGrp="1"/>
          </p:cNvSpPr>
          <p:nvPr>
            <p:ph type="body" idx="2"/>
          </p:nvPr>
        </p:nvSpPr>
        <p:spPr>
          <a:xfrm>
            <a:off x="6208714" y="2603504"/>
            <a:ext cx="4825159" cy="337770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0" name="Google Shape;100;p80"/>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80"/>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80"/>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103"/>
        <p:cNvGrpSpPr/>
        <p:nvPr/>
      </p:nvGrpSpPr>
      <p:grpSpPr>
        <a:xfrm>
          <a:off x="0" y="0"/>
          <a:ext cx="0" cy="0"/>
          <a:chOff x="0" y="0"/>
          <a:chExt cx="0" cy="0"/>
        </a:xfrm>
      </p:grpSpPr>
      <p:sp>
        <p:nvSpPr>
          <p:cNvPr id="104" name="Google Shape;104;p81"/>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81"/>
          <p:cNvSpPr txBox="1">
            <a:spLocks noGrp="1"/>
          </p:cNvSpPr>
          <p:nvPr>
            <p:ph type="body" idx="1"/>
          </p:nvPr>
        </p:nvSpPr>
        <p:spPr>
          <a:xfrm>
            <a:off x="1154955" y="2636063"/>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6" name="Google Shape;106;p81"/>
          <p:cNvSpPr txBox="1">
            <a:spLocks noGrp="1"/>
          </p:cNvSpPr>
          <p:nvPr>
            <p:ph type="body" idx="2"/>
          </p:nvPr>
        </p:nvSpPr>
        <p:spPr>
          <a:xfrm>
            <a:off x="1154955" y="3212326"/>
            <a:ext cx="4825159" cy="2807476"/>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7" name="Google Shape;107;p81"/>
          <p:cNvSpPr txBox="1">
            <a:spLocks noGrp="1"/>
          </p:cNvSpPr>
          <p:nvPr>
            <p:ph type="body" idx="3"/>
          </p:nvPr>
        </p:nvSpPr>
        <p:spPr>
          <a:xfrm>
            <a:off x="6208711" y="2603503"/>
            <a:ext cx="4825160" cy="608825"/>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8" name="Google Shape;108;p81"/>
          <p:cNvSpPr txBox="1">
            <a:spLocks noGrp="1"/>
          </p:cNvSpPr>
          <p:nvPr>
            <p:ph type="body" idx="4"/>
          </p:nvPr>
        </p:nvSpPr>
        <p:spPr>
          <a:xfrm>
            <a:off x="6208715" y="3212327"/>
            <a:ext cx="4825159" cy="2807474"/>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9" name="Google Shape;109;p81"/>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81"/>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81"/>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12"/>
        <p:cNvGrpSpPr/>
        <p:nvPr/>
      </p:nvGrpSpPr>
      <p:grpSpPr>
        <a:xfrm>
          <a:off x="0" y="0"/>
          <a:ext cx="0" cy="0"/>
          <a:chOff x="0" y="0"/>
          <a:chExt cx="0" cy="0"/>
        </a:xfrm>
      </p:grpSpPr>
      <p:sp>
        <p:nvSpPr>
          <p:cNvPr id="113" name="Google Shape;113;p82"/>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82"/>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82"/>
          <p:cNvSpPr/>
          <p:nvPr/>
        </p:nvSpPr>
        <p:spPr>
          <a:xfrm>
            <a:off x="1044372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2"/>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17"/>
        <p:cNvGrpSpPr/>
        <p:nvPr/>
      </p:nvGrpSpPr>
      <p:grpSpPr>
        <a:xfrm>
          <a:off x="0" y="0"/>
          <a:ext cx="0" cy="0"/>
          <a:chOff x="0" y="0"/>
          <a:chExt cx="0" cy="0"/>
        </a:xfrm>
      </p:grpSpPr>
      <p:grpSp>
        <p:nvGrpSpPr>
          <p:cNvPr id="118" name="Google Shape;118;p83"/>
          <p:cNvGrpSpPr/>
          <p:nvPr/>
        </p:nvGrpSpPr>
        <p:grpSpPr>
          <a:xfrm>
            <a:off x="0" y="0"/>
            <a:ext cx="12192000" cy="6858000"/>
            <a:chOff x="0" y="0"/>
            <a:chExt cx="12192000" cy="6858000"/>
          </a:xfrm>
        </p:grpSpPr>
        <p:sp>
          <p:nvSpPr>
            <p:cNvPr id="119" name="Google Shape;119;p8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3"/>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3"/>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3"/>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3"/>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3"/>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3"/>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3"/>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27" name="Google Shape;127;p83"/>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3"/>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0" name="Google Shape;130;p83"/>
          <p:cNvSpPr txBox="1">
            <a:spLocks noGrp="1"/>
          </p:cNvSpPr>
          <p:nvPr>
            <p:ph type="title"/>
          </p:nvPr>
        </p:nvSpPr>
        <p:spPr>
          <a:xfrm>
            <a:off x="1154955" y="1295400"/>
            <a:ext cx="2793159"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83"/>
          <p:cNvSpPr txBox="1">
            <a:spLocks noGrp="1"/>
          </p:cNvSpPr>
          <p:nvPr>
            <p:ph type="body" idx="1"/>
          </p:nvPr>
        </p:nvSpPr>
        <p:spPr>
          <a:xfrm>
            <a:off x="5781149" y="1447800"/>
            <a:ext cx="5190065" cy="4572000"/>
          </a:xfrm>
          <a:prstGeom prst="rect">
            <a:avLst/>
          </a:prstGeom>
          <a:noFill/>
          <a:ln>
            <a:noFill/>
          </a:ln>
        </p:spPr>
        <p:txBody>
          <a:bodyPr spcFirstLastPara="1" wrap="square" lIns="91425" tIns="45700" rIns="91425" bIns="45700" anchor="ctr"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2" name="Google Shape;132;p83"/>
          <p:cNvSpPr txBox="1">
            <a:spLocks noGrp="1"/>
          </p:cNvSpPr>
          <p:nvPr>
            <p:ph type="body" idx="2"/>
          </p:nvPr>
        </p:nvSpPr>
        <p:spPr>
          <a:xfrm>
            <a:off x="1154957" y="3129284"/>
            <a:ext cx="2793159"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3" name="Google Shape;133;p83"/>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83"/>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83"/>
          <p:cNvSpPr/>
          <p:nvPr/>
        </p:nvSpPr>
        <p:spPr>
          <a:xfrm>
            <a:off x="1044372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3"/>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37"/>
        <p:cNvGrpSpPr/>
        <p:nvPr/>
      </p:nvGrpSpPr>
      <p:grpSpPr>
        <a:xfrm>
          <a:off x="0" y="0"/>
          <a:ext cx="0" cy="0"/>
          <a:chOff x="0" y="0"/>
          <a:chExt cx="0" cy="0"/>
        </a:xfrm>
      </p:grpSpPr>
      <p:grpSp>
        <p:nvGrpSpPr>
          <p:cNvPr id="138" name="Google Shape;138;p84"/>
          <p:cNvGrpSpPr/>
          <p:nvPr/>
        </p:nvGrpSpPr>
        <p:grpSpPr>
          <a:xfrm>
            <a:off x="0" y="0"/>
            <a:ext cx="12192000" cy="6858000"/>
            <a:chOff x="0" y="0"/>
            <a:chExt cx="12192000" cy="6858000"/>
          </a:xfrm>
        </p:grpSpPr>
        <p:sp>
          <p:nvSpPr>
            <p:cNvPr id="139" name="Google Shape;139;p8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4"/>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4"/>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4"/>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4"/>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4"/>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4"/>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4"/>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4"/>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48" name="Google Shape;148;p84"/>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0" name="Google Shape;150;p84"/>
          <p:cNvSpPr txBox="1">
            <a:spLocks noGrp="1"/>
          </p:cNvSpPr>
          <p:nvPr>
            <p:ph type="title"/>
          </p:nvPr>
        </p:nvSpPr>
        <p:spPr>
          <a:xfrm>
            <a:off x="1153909" y="1693332"/>
            <a:ext cx="3860259" cy="173566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84"/>
          <p:cNvSpPr>
            <a:spLocks noGrp="1"/>
          </p:cNvSpPr>
          <p:nvPr>
            <p:ph type="pic" idx="2"/>
          </p:nvPr>
        </p:nvSpPr>
        <p:spPr>
          <a:xfrm>
            <a:off x="6547872" y="1143000"/>
            <a:ext cx="3227192"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52" name="Google Shape;152;p84"/>
          <p:cNvSpPr txBox="1">
            <a:spLocks noGrp="1"/>
          </p:cNvSpPr>
          <p:nvPr>
            <p:ph type="body" idx="1"/>
          </p:nvPr>
        </p:nvSpPr>
        <p:spPr>
          <a:xfrm>
            <a:off x="1154955"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3" name="Google Shape;153;p84"/>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84"/>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84"/>
          <p:cNvSpPr/>
          <p:nvPr/>
        </p:nvSpPr>
        <p:spPr>
          <a:xfrm>
            <a:off x="1044372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4"/>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anoramic Picture with Caption">
  <p:cSld name="Panoramic Picture with Caption">
    <p:spTree>
      <p:nvGrpSpPr>
        <p:cNvPr id="1" name="Shape 157"/>
        <p:cNvGrpSpPr/>
        <p:nvPr/>
      </p:nvGrpSpPr>
      <p:grpSpPr>
        <a:xfrm>
          <a:off x="0" y="0"/>
          <a:ext cx="0" cy="0"/>
          <a:chOff x="0" y="0"/>
          <a:chExt cx="0" cy="0"/>
        </a:xfrm>
      </p:grpSpPr>
      <p:grpSp>
        <p:nvGrpSpPr>
          <p:cNvPr id="158" name="Google Shape;158;p85"/>
          <p:cNvGrpSpPr/>
          <p:nvPr/>
        </p:nvGrpSpPr>
        <p:grpSpPr>
          <a:xfrm>
            <a:off x="0" y="0"/>
            <a:ext cx="12192000" cy="6858000"/>
            <a:chOff x="0" y="0"/>
            <a:chExt cx="12192000" cy="6858000"/>
          </a:xfrm>
        </p:grpSpPr>
        <p:sp>
          <p:nvSpPr>
            <p:cNvPr id="159" name="Google Shape;159;p8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5"/>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5"/>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5"/>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5"/>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5"/>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5"/>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5"/>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67" name="Google Shape;167;p85"/>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9" name="Google Shape;169;p85"/>
          <p:cNvSpPr txBox="1">
            <a:spLocks noGrp="1"/>
          </p:cNvSpPr>
          <p:nvPr>
            <p:ph type="title"/>
          </p:nvPr>
        </p:nvSpPr>
        <p:spPr>
          <a:xfrm>
            <a:off x="1154958" y="4965945"/>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85"/>
          <p:cNvSpPr>
            <a:spLocks noGrp="1"/>
          </p:cNvSpPr>
          <p:nvPr>
            <p:ph type="pic" idx="2"/>
          </p:nvPr>
        </p:nvSpPr>
        <p:spPr>
          <a:xfrm>
            <a:off x="1154956" y="685800"/>
            <a:ext cx="8825659"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71" name="Google Shape;171;p85"/>
          <p:cNvSpPr txBox="1">
            <a:spLocks noGrp="1"/>
          </p:cNvSpPr>
          <p:nvPr>
            <p:ph type="body" idx="1"/>
          </p:nvPr>
        </p:nvSpPr>
        <p:spPr>
          <a:xfrm>
            <a:off x="1154956" y="5532683"/>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2" name="Google Shape;172;p85"/>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85"/>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85"/>
          <p:cNvSpPr/>
          <p:nvPr/>
        </p:nvSpPr>
        <p:spPr>
          <a:xfrm>
            <a:off x="1044372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5"/>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76"/>
        <p:cNvGrpSpPr/>
        <p:nvPr/>
      </p:nvGrpSpPr>
      <p:grpSpPr>
        <a:xfrm>
          <a:off x="0" y="0"/>
          <a:ext cx="0" cy="0"/>
          <a:chOff x="0" y="0"/>
          <a:chExt cx="0" cy="0"/>
        </a:xfrm>
      </p:grpSpPr>
      <p:grpSp>
        <p:nvGrpSpPr>
          <p:cNvPr id="177" name="Google Shape;177;p86"/>
          <p:cNvGrpSpPr/>
          <p:nvPr/>
        </p:nvGrpSpPr>
        <p:grpSpPr>
          <a:xfrm>
            <a:off x="0" y="0"/>
            <a:ext cx="12192000" cy="6858000"/>
            <a:chOff x="0" y="0"/>
            <a:chExt cx="12192000" cy="6858000"/>
          </a:xfrm>
        </p:grpSpPr>
        <p:sp>
          <p:nvSpPr>
            <p:cNvPr id="178" name="Google Shape;178;p8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6"/>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6"/>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6"/>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6"/>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6"/>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6"/>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6"/>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86" name="Google Shape;186;p86"/>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8" name="Google Shape;188;p86"/>
          <p:cNvSpPr txBox="1">
            <a:spLocks noGrp="1"/>
          </p:cNvSpPr>
          <p:nvPr>
            <p:ph type="title"/>
          </p:nvPr>
        </p:nvSpPr>
        <p:spPr>
          <a:xfrm>
            <a:off x="1154956" y="1063416"/>
            <a:ext cx="8825659" cy="137975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86"/>
          <p:cNvSpPr txBox="1">
            <a:spLocks noGrp="1"/>
          </p:cNvSpPr>
          <p:nvPr>
            <p:ph type="body" idx="1"/>
          </p:nvPr>
        </p:nvSpPr>
        <p:spPr>
          <a:xfrm>
            <a:off x="1154956"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0" name="Google Shape;190;p86"/>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86"/>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86"/>
          <p:cNvSpPr/>
          <p:nvPr/>
        </p:nvSpPr>
        <p:spPr>
          <a:xfrm>
            <a:off x="1044372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6"/>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94"/>
        <p:cNvGrpSpPr/>
        <p:nvPr/>
      </p:nvGrpSpPr>
      <p:grpSpPr>
        <a:xfrm>
          <a:off x="0" y="0"/>
          <a:ext cx="0" cy="0"/>
          <a:chOff x="0" y="0"/>
          <a:chExt cx="0" cy="0"/>
        </a:xfrm>
      </p:grpSpPr>
      <p:grpSp>
        <p:nvGrpSpPr>
          <p:cNvPr id="195" name="Google Shape;195;p87"/>
          <p:cNvGrpSpPr/>
          <p:nvPr/>
        </p:nvGrpSpPr>
        <p:grpSpPr>
          <a:xfrm>
            <a:off x="0" y="0"/>
            <a:ext cx="12192000" cy="6858000"/>
            <a:chOff x="0" y="0"/>
            <a:chExt cx="12192000" cy="6858000"/>
          </a:xfrm>
        </p:grpSpPr>
        <p:sp>
          <p:nvSpPr>
            <p:cNvPr id="196" name="Google Shape;196;p8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7"/>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7"/>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7"/>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7"/>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7"/>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7"/>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7"/>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7"/>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05" name="Google Shape;205;p8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6" name="Google Shape;206;p87"/>
          <p:cNvSpPr txBox="1"/>
          <p:nvPr/>
        </p:nvSpPr>
        <p:spPr>
          <a:xfrm>
            <a:off x="898295" y="603590"/>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9600" b="0" i="0">
                <a:solidFill>
                  <a:schemeClr val="accent1"/>
                </a:solidFill>
                <a:latin typeface="Arial"/>
                <a:ea typeface="Arial"/>
                <a:cs typeface="Arial"/>
                <a:sym typeface="Arial"/>
              </a:rPr>
              <a:t>“</a:t>
            </a:r>
            <a:endParaRPr/>
          </a:p>
        </p:txBody>
      </p:sp>
      <p:sp>
        <p:nvSpPr>
          <p:cNvPr id="207" name="Google Shape;207;p87"/>
          <p:cNvSpPr txBox="1"/>
          <p:nvPr/>
        </p:nvSpPr>
        <p:spPr>
          <a:xfrm>
            <a:off x="9705137" y="2613788"/>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9600" b="0" i="0">
                <a:solidFill>
                  <a:schemeClr val="accent1"/>
                </a:solidFill>
                <a:latin typeface="Arial"/>
                <a:ea typeface="Arial"/>
                <a:cs typeface="Arial"/>
                <a:sym typeface="Arial"/>
              </a:rPr>
              <a:t>”</a:t>
            </a:r>
            <a:endParaRPr/>
          </a:p>
        </p:txBody>
      </p:sp>
      <p:sp>
        <p:nvSpPr>
          <p:cNvPr id="208" name="Google Shape;208;p87"/>
          <p:cNvSpPr txBox="1">
            <a:spLocks noGrp="1"/>
          </p:cNvSpPr>
          <p:nvPr>
            <p:ph type="title"/>
          </p:nvPr>
        </p:nvSpPr>
        <p:spPr>
          <a:xfrm>
            <a:off x="1574803" y="980517"/>
            <a:ext cx="8460983" cy="270503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87"/>
          <p:cNvSpPr txBox="1">
            <a:spLocks noGrp="1"/>
          </p:cNvSpPr>
          <p:nvPr>
            <p:ph type="body" idx="1"/>
          </p:nvPr>
        </p:nvSpPr>
        <p:spPr>
          <a:xfrm>
            <a:off x="1945947" y="3686515"/>
            <a:ext cx="7725772"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chemeClr val="accent1"/>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0" name="Google Shape;210;p87"/>
          <p:cNvSpPr txBox="1">
            <a:spLocks noGrp="1"/>
          </p:cNvSpPr>
          <p:nvPr>
            <p:ph type="body" idx="2"/>
          </p:nvPr>
        </p:nvSpPr>
        <p:spPr>
          <a:xfrm>
            <a:off x="1154956" y="5014393"/>
            <a:ext cx="8825659" cy="10126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1" name="Google Shape;211;p87"/>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87"/>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87"/>
          <p:cNvSpPr/>
          <p:nvPr/>
        </p:nvSpPr>
        <p:spPr>
          <a:xfrm>
            <a:off x="1044372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7"/>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spTree>
      <p:nvGrpSpPr>
        <p:cNvPr id="1" name="Shape 32"/>
        <p:cNvGrpSpPr/>
        <p:nvPr/>
      </p:nvGrpSpPr>
      <p:grpSpPr>
        <a:xfrm>
          <a:off x="0" y="0"/>
          <a:ext cx="0" cy="0"/>
          <a:chOff x="0" y="0"/>
          <a:chExt cx="0" cy="0"/>
        </a:xfrm>
      </p:grpSpPr>
      <p:sp>
        <p:nvSpPr>
          <p:cNvPr id="33" name="Google Shape;33;p70"/>
          <p:cNvSpPr/>
          <p:nvPr/>
        </p:nvSpPr>
        <p:spPr>
          <a:xfrm>
            <a:off x="254952" y="262787"/>
            <a:ext cx="11682101" cy="6332433"/>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0" i="0" u="none" strike="noStrike" cap="none">
              <a:solidFill>
                <a:schemeClr val="lt1"/>
              </a:solidFill>
              <a:latin typeface="Century Gothic"/>
              <a:ea typeface="Century Gothic"/>
              <a:cs typeface="Century Gothic"/>
              <a:sym typeface="Century Gothic"/>
            </a:endParaRPr>
          </a:p>
        </p:txBody>
      </p:sp>
      <p:sp>
        <p:nvSpPr>
          <p:cNvPr id="34" name="Google Shape;34;p70"/>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215"/>
        <p:cNvGrpSpPr/>
        <p:nvPr/>
      </p:nvGrpSpPr>
      <p:grpSpPr>
        <a:xfrm>
          <a:off x="0" y="0"/>
          <a:ext cx="0" cy="0"/>
          <a:chOff x="0" y="0"/>
          <a:chExt cx="0" cy="0"/>
        </a:xfrm>
      </p:grpSpPr>
      <p:grpSp>
        <p:nvGrpSpPr>
          <p:cNvPr id="216" name="Google Shape;216;p88"/>
          <p:cNvGrpSpPr/>
          <p:nvPr/>
        </p:nvGrpSpPr>
        <p:grpSpPr>
          <a:xfrm>
            <a:off x="0" y="0"/>
            <a:ext cx="12192000" cy="6858000"/>
            <a:chOff x="0" y="0"/>
            <a:chExt cx="12192000" cy="6858000"/>
          </a:xfrm>
        </p:grpSpPr>
        <p:sp>
          <p:nvSpPr>
            <p:cNvPr id="217" name="Google Shape;217;p8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8"/>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8"/>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8"/>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8"/>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8"/>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8"/>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8"/>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8"/>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26" name="Google Shape;226;p8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27" name="Google Shape;227;p88"/>
          <p:cNvSpPr txBox="1">
            <a:spLocks noGrp="1"/>
          </p:cNvSpPr>
          <p:nvPr>
            <p:ph type="title"/>
          </p:nvPr>
        </p:nvSpPr>
        <p:spPr>
          <a:xfrm>
            <a:off x="1154957" y="2404477"/>
            <a:ext cx="8825659" cy="178870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88"/>
          <p:cNvSpPr txBox="1">
            <a:spLocks noGrp="1"/>
          </p:cNvSpPr>
          <p:nvPr>
            <p:ph type="body" idx="1"/>
          </p:nvPr>
        </p:nvSpPr>
        <p:spPr>
          <a:xfrm>
            <a:off x="1138588"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229" name="Google Shape;229;p88"/>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88"/>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88"/>
          <p:cNvSpPr/>
          <p:nvPr/>
        </p:nvSpPr>
        <p:spPr>
          <a:xfrm>
            <a:off x="1044372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8"/>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3 Column">
  <p:cSld name="3 Column">
    <p:spTree>
      <p:nvGrpSpPr>
        <p:cNvPr id="1" name="Shape 233"/>
        <p:cNvGrpSpPr/>
        <p:nvPr/>
      </p:nvGrpSpPr>
      <p:grpSpPr>
        <a:xfrm>
          <a:off x="0" y="0"/>
          <a:ext cx="0" cy="0"/>
          <a:chOff x="0" y="0"/>
          <a:chExt cx="0" cy="0"/>
        </a:xfrm>
      </p:grpSpPr>
      <p:sp>
        <p:nvSpPr>
          <p:cNvPr id="234" name="Google Shape;234;p89"/>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89"/>
          <p:cNvSpPr txBox="1">
            <a:spLocks noGrp="1"/>
          </p:cNvSpPr>
          <p:nvPr>
            <p:ph type="body" idx="1"/>
          </p:nvPr>
        </p:nvSpPr>
        <p:spPr>
          <a:xfrm>
            <a:off x="1154955" y="2610999"/>
            <a:ext cx="312916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36" name="Google Shape;236;p89"/>
          <p:cNvSpPr txBox="1">
            <a:spLocks noGrp="1"/>
          </p:cNvSpPr>
          <p:nvPr>
            <p:ph type="body" idx="2"/>
          </p:nvPr>
        </p:nvSpPr>
        <p:spPr>
          <a:xfrm>
            <a:off x="1154955" y="3187261"/>
            <a:ext cx="3129168" cy="283979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37" name="Google Shape;237;p89"/>
          <p:cNvSpPr txBox="1">
            <a:spLocks noGrp="1"/>
          </p:cNvSpPr>
          <p:nvPr>
            <p:ph type="body" idx="3"/>
          </p:nvPr>
        </p:nvSpPr>
        <p:spPr>
          <a:xfrm>
            <a:off x="4512723" y="2610999"/>
            <a:ext cx="314538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38" name="Google Shape;238;p89"/>
          <p:cNvSpPr txBox="1">
            <a:spLocks noGrp="1"/>
          </p:cNvSpPr>
          <p:nvPr>
            <p:ph type="body" idx="4"/>
          </p:nvPr>
        </p:nvSpPr>
        <p:spPr>
          <a:xfrm>
            <a:off x="4512723" y="3187265"/>
            <a:ext cx="3145380" cy="2839795"/>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39" name="Google Shape;239;p89"/>
          <p:cNvSpPr txBox="1">
            <a:spLocks noGrp="1"/>
          </p:cNvSpPr>
          <p:nvPr>
            <p:ph type="body" idx="5"/>
          </p:nvPr>
        </p:nvSpPr>
        <p:spPr>
          <a:xfrm>
            <a:off x="7886701" y="2603504"/>
            <a:ext cx="3157448" cy="576261"/>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40" name="Google Shape;240;p89"/>
          <p:cNvSpPr txBox="1">
            <a:spLocks noGrp="1"/>
          </p:cNvSpPr>
          <p:nvPr>
            <p:ph type="body" idx="6"/>
          </p:nvPr>
        </p:nvSpPr>
        <p:spPr>
          <a:xfrm>
            <a:off x="7886700" y="3187261"/>
            <a:ext cx="3161029" cy="283979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41" name="Google Shape;241;p89"/>
          <p:cNvCxnSpPr/>
          <p:nvPr/>
        </p:nvCxnSpPr>
        <p:spPr>
          <a:xfrm>
            <a:off x="4403971" y="2569637"/>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42" name="Google Shape;242;p89"/>
          <p:cNvCxnSpPr/>
          <p:nvPr/>
        </p:nvCxnSpPr>
        <p:spPr>
          <a:xfrm>
            <a:off x="7772401" y="2569637"/>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43" name="Google Shape;243;p89"/>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89"/>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89"/>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3 Picture Column">
  <p:cSld name="3 Picture Column">
    <p:spTree>
      <p:nvGrpSpPr>
        <p:cNvPr id="1" name="Shape 246"/>
        <p:cNvGrpSpPr/>
        <p:nvPr/>
      </p:nvGrpSpPr>
      <p:grpSpPr>
        <a:xfrm>
          <a:off x="0" y="0"/>
          <a:ext cx="0" cy="0"/>
          <a:chOff x="0" y="0"/>
          <a:chExt cx="0" cy="0"/>
        </a:xfrm>
      </p:grpSpPr>
      <p:sp>
        <p:nvSpPr>
          <p:cNvPr id="247" name="Google Shape;247;p90"/>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90"/>
          <p:cNvSpPr txBox="1">
            <a:spLocks noGrp="1"/>
          </p:cNvSpPr>
          <p:nvPr>
            <p:ph type="body" idx="1"/>
          </p:nvPr>
        </p:nvSpPr>
        <p:spPr>
          <a:xfrm>
            <a:off x="1154955" y="4532848"/>
            <a:ext cx="3020744" cy="576263"/>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49" name="Google Shape;249;p90"/>
          <p:cNvSpPr>
            <a:spLocks noGrp="1"/>
          </p:cNvSpPr>
          <p:nvPr>
            <p:ph type="pic" idx="2"/>
          </p:nvPr>
        </p:nvSpPr>
        <p:spPr>
          <a:xfrm>
            <a:off x="1334553" y="2611246"/>
            <a:ext cx="2691243" cy="1583764"/>
          </a:xfrm>
          <a:prstGeom prst="roundRect">
            <a:avLst>
              <a:gd name="adj" fmla="val 1858"/>
            </a:avLst>
          </a:prstGeom>
          <a:noFill/>
          <a:ln>
            <a:noFill/>
          </a:ln>
          <a:effectLst>
            <a:outerShdw blurRad="50800" dist="50800" dir="5400000" algn="tl" rotWithShape="0">
              <a:srgbClr val="000000">
                <a:alpha val="42745"/>
              </a:srgbClr>
            </a:outerShdw>
          </a:effectLst>
        </p:spPr>
      </p:sp>
      <p:sp>
        <p:nvSpPr>
          <p:cNvPr id="250" name="Google Shape;250;p90"/>
          <p:cNvSpPr txBox="1">
            <a:spLocks noGrp="1"/>
          </p:cNvSpPr>
          <p:nvPr>
            <p:ph type="body" idx="3"/>
          </p:nvPr>
        </p:nvSpPr>
        <p:spPr>
          <a:xfrm>
            <a:off x="1154956" y="5109111"/>
            <a:ext cx="3020745" cy="9179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51" name="Google Shape;251;p90"/>
          <p:cNvSpPr txBox="1">
            <a:spLocks noGrp="1"/>
          </p:cNvSpPr>
          <p:nvPr>
            <p:ph type="body" idx="4"/>
          </p:nvPr>
        </p:nvSpPr>
        <p:spPr>
          <a:xfrm>
            <a:off x="4568867" y="4532845"/>
            <a:ext cx="30504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52" name="Google Shape;252;p90"/>
          <p:cNvSpPr>
            <a:spLocks noGrp="1"/>
          </p:cNvSpPr>
          <p:nvPr>
            <p:ph type="pic" idx="5"/>
          </p:nvPr>
        </p:nvSpPr>
        <p:spPr>
          <a:xfrm>
            <a:off x="4748464" y="2642840"/>
            <a:ext cx="2691243" cy="155217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53" name="Google Shape;253;p90"/>
          <p:cNvSpPr txBox="1">
            <a:spLocks noGrp="1"/>
          </p:cNvSpPr>
          <p:nvPr>
            <p:ph type="body" idx="6"/>
          </p:nvPr>
        </p:nvSpPr>
        <p:spPr>
          <a:xfrm>
            <a:off x="4568867" y="5109111"/>
            <a:ext cx="3050439" cy="92140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54" name="Google Shape;254;p90"/>
          <p:cNvSpPr txBox="1">
            <a:spLocks noGrp="1"/>
          </p:cNvSpPr>
          <p:nvPr>
            <p:ph type="body" idx="7"/>
          </p:nvPr>
        </p:nvSpPr>
        <p:spPr>
          <a:xfrm>
            <a:off x="7983435" y="4532845"/>
            <a:ext cx="30504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55" name="Google Shape;255;p90"/>
          <p:cNvSpPr>
            <a:spLocks noGrp="1"/>
          </p:cNvSpPr>
          <p:nvPr>
            <p:ph type="pic" idx="8"/>
          </p:nvPr>
        </p:nvSpPr>
        <p:spPr>
          <a:xfrm>
            <a:off x="8163032" y="2618992"/>
            <a:ext cx="2691243" cy="1576018"/>
          </a:xfrm>
          <a:prstGeom prst="roundRect">
            <a:avLst>
              <a:gd name="adj" fmla="val 1858"/>
            </a:avLst>
          </a:prstGeom>
          <a:noFill/>
          <a:ln>
            <a:noFill/>
          </a:ln>
          <a:effectLst>
            <a:outerShdw blurRad="50800" dist="50800" dir="5400000" algn="tl" rotWithShape="0">
              <a:srgbClr val="000000">
                <a:alpha val="42745"/>
              </a:srgbClr>
            </a:outerShdw>
          </a:effectLst>
        </p:spPr>
      </p:sp>
      <p:sp>
        <p:nvSpPr>
          <p:cNvPr id="256" name="Google Shape;256;p90"/>
          <p:cNvSpPr txBox="1">
            <a:spLocks noGrp="1"/>
          </p:cNvSpPr>
          <p:nvPr>
            <p:ph type="body" idx="9"/>
          </p:nvPr>
        </p:nvSpPr>
        <p:spPr>
          <a:xfrm>
            <a:off x="7983437" y="5109111"/>
            <a:ext cx="3054127" cy="896341"/>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57" name="Google Shape;257;p90"/>
          <p:cNvCxnSpPr/>
          <p:nvPr/>
        </p:nvCxnSpPr>
        <p:spPr>
          <a:xfrm>
            <a:off x="4405831" y="2569637"/>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58" name="Google Shape;258;p90"/>
          <p:cNvCxnSpPr/>
          <p:nvPr/>
        </p:nvCxnSpPr>
        <p:spPr>
          <a:xfrm>
            <a:off x="7797803" y="2569637"/>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59" name="Google Shape;259;p90"/>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90"/>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p90"/>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262"/>
        <p:cNvGrpSpPr/>
        <p:nvPr/>
      </p:nvGrpSpPr>
      <p:grpSpPr>
        <a:xfrm>
          <a:off x="0" y="0"/>
          <a:ext cx="0" cy="0"/>
          <a:chOff x="0" y="0"/>
          <a:chExt cx="0" cy="0"/>
        </a:xfrm>
      </p:grpSpPr>
      <p:sp>
        <p:nvSpPr>
          <p:cNvPr id="263" name="Google Shape;263;p91"/>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91"/>
          <p:cNvSpPr txBox="1">
            <a:spLocks noGrp="1"/>
          </p:cNvSpPr>
          <p:nvPr>
            <p:ph type="body" idx="1"/>
          </p:nvPr>
        </p:nvSpPr>
        <p:spPr>
          <a:xfrm rot="5400000">
            <a:off x="3859636" y="-101179"/>
            <a:ext cx="3416300" cy="882565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5" name="Google Shape;265;p91"/>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91"/>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91"/>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68"/>
        <p:cNvGrpSpPr/>
        <p:nvPr/>
      </p:nvGrpSpPr>
      <p:grpSpPr>
        <a:xfrm>
          <a:off x="0" y="0"/>
          <a:ext cx="0" cy="0"/>
          <a:chOff x="0" y="0"/>
          <a:chExt cx="0" cy="0"/>
        </a:xfrm>
      </p:grpSpPr>
      <p:grpSp>
        <p:nvGrpSpPr>
          <p:cNvPr id="269" name="Google Shape;269;p92"/>
          <p:cNvGrpSpPr/>
          <p:nvPr/>
        </p:nvGrpSpPr>
        <p:grpSpPr>
          <a:xfrm>
            <a:off x="0" y="0"/>
            <a:ext cx="12192000" cy="6858000"/>
            <a:chOff x="0" y="0"/>
            <a:chExt cx="12192000" cy="6858000"/>
          </a:xfrm>
        </p:grpSpPr>
        <p:sp>
          <p:nvSpPr>
            <p:cNvPr id="270" name="Google Shape;270;p9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2"/>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2"/>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2"/>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2"/>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2"/>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2"/>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2"/>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2"/>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2"/>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80" name="Google Shape;280;p9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81" name="Google Shape;281;p92"/>
          <p:cNvSpPr txBox="1">
            <a:spLocks noGrp="1"/>
          </p:cNvSpPr>
          <p:nvPr>
            <p:ph type="title"/>
          </p:nvPr>
        </p:nvSpPr>
        <p:spPr>
          <a:xfrm rot="5400000">
            <a:off x="6925405" y="2957261"/>
            <a:ext cx="4729626" cy="140996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92"/>
          <p:cNvSpPr txBox="1">
            <a:spLocks noGrp="1"/>
          </p:cNvSpPr>
          <p:nvPr>
            <p:ph type="body" idx="1"/>
          </p:nvPr>
        </p:nvSpPr>
        <p:spPr>
          <a:xfrm rot="5400000">
            <a:off x="1913913" y="538473"/>
            <a:ext cx="4729627" cy="624754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83" name="Google Shape;283;p92"/>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92"/>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92"/>
          <p:cNvSpPr/>
          <p:nvPr/>
        </p:nvSpPr>
        <p:spPr>
          <a:xfrm>
            <a:off x="1044372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2"/>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1_Title and Content">
  <p:cSld name="1_Title and Content">
    <p:spTree>
      <p:nvGrpSpPr>
        <p:cNvPr id="1" name="Shape 287"/>
        <p:cNvGrpSpPr/>
        <p:nvPr/>
      </p:nvGrpSpPr>
      <p:grpSpPr>
        <a:xfrm>
          <a:off x="0" y="0"/>
          <a:ext cx="0" cy="0"/>
          <a:chOff x="0" y="0"/>
          <a:chExt cx="0" cy="0"/>
        </a:xfrm>
      </p:grpSpPr>
      <p:sp>
        <p:nvSpPr>
          <p:cNvPr id="288" name="Google Shape;288;p93"/>
          <p:cNvSpPr/>
          <p:nvPr/>
        </p:nvSpPr>
        <p:spPr>
          <a:xfrm>
            <a:off x="256036" y="265177"/>
            <a:ext cx="11683049" cy="6332433"/>
          </a:xfrm>
          <a:prstGeom prst="rect">
            <a:avLst/>
          </a:prstGeom>
          <a:solidFill>
            <a:srgbClr val="F5F5F5"/>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endParaRPr sz="1351">
              <a:solidFill>
                <a:schemeClr val="lt1"/>
              </a:solidFill>
              <a:latin typeface="Century Gothic"/>
              <a:ea typeface="Century Gothic"/>
              <a:cs typeface="Century Gothic"/>
              <a:sym typeface="Century Gothic"/>
            </a:endParaRPr>
          </a:p>
        </p:txBody>
      </p:sp>
      <p:cxnSp>
        <p:nvCxnSpPr>
          <p:cNvPr id="289" name="Google Shape;289;p93"/>
          <p:cNvCxnSpPr/>
          <p:nvPr/>
        </p:nvCxnSpPr>
        <p:spPr>
          <a:xfrm>
            <a:off x="604435" y="1196392"/>
            <a:ext cx="10983132" cy="0"/>
          </a:xfrm>
          <a:prstGeom prst="straightConnector1">
            <a:avLst/>
          </a:prstGeom>
          <a:noFill/>
          <a:ln w="25400" cap="flat" cmpd="sng">
            <a:solidFill>
              <a:srgbClr val="D24726"/>
            </a:solidFill>
            <a:prstDash val="solid"/>
            <a:round/>
            <a:headEnd type="none" w="sm" len="sm"/>
            <a:tailEnd type="none" w="sm" len="sm"/>
          </a:ln>
        </p:spPr>
      </p:cxnSp>
      <p:sp>
        <p:nvSpPr>
          <p:cNvPr id="290" name="Google Shape;290;p93"/>
          <p:cNvSpPr txBox="1">
            <a:spLocks noGrp="1"/>
          </p:cNvSpPr>
          <p:nvPr>
            <p:ph type="title"/>
          </p:nvPr>
        </p:nvSpPr>
        <p:spPr>
          <a:xfrm>
            <a:off x="521211" y="448056"/>
            <a:ext cx="6877119" cy="64008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3A3A3A"/>
              </a:buClr>
              <a:buSzPts val="2100"/>
              <a:buFont typeface="Century Gothic"/>
              <a:buNone/>
              <a:defRPr sz="2100">
                <a:solidFill>
                  <a:srgbClr val="3A3A3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93"/>
          <p:cNvSpPr txBox="1">
            <a:spLocks noGrp="1"/>
          </p:cNvSpPr>
          <p:nvPr>
            <p:ph type="body" idx="1"/>
          </p:nvPr>
        </p:nvSpPr>
        <p:spPr>
          <a:xfrm>
            <a:off x="539496" y="1435608"/>
            <a:ext cx="4416552" cy="3977640"/>
          </a:xfrm>
          <a:prstGeom prst="rect">
            <a:avLst/>
          </a:prstGeom>
          <a:noFill/>
          <a:ln>
            <a:noFill/>
          </a:ln>
        </p:spPr>
        <p:txBody>
          <a:bodyPr spcFirstLastPara="1" wrap="square" lIns="91425" tIns="45700" rIns="91425" bIns="45700" anchor="t" anchorCtr="0">
            <a:normAutofit/>
          </a:bodyPr>
          <a:lstStyle>
            <a:lvl1pPr marL="457200" lvl="0" indent="-274320" algn="l">
              <a:spcBef>
                <a:spcPts val="1000"/>
              </a:spcBef>
              <a:spcAft>
                <a:spcPts val="0"/>
              </a:spcAft>
              <a:buSzPts val="720"/>
              <a:buChar char="►"/>
              <a:defRPr sz="900">
                <a:solidFill>
                  <a:srgbClr val="3F3F3F"/>
                </a:solidFill>
              </a:defRPr>
            </a:lvl1pPr>
            <a:lvl2pPr marL="914400" lvl="1" indent="-274319" algn="l">
              <a:spcBef>
                <a:spcPts val="1000"/>
              </a:spcBef>
              <a:spcAft>
                <a:spcPts val="0"/>
              </a:spcAft>
              <a:buSzPts val="720"/>
              <a:buChar char="►"/>
              <a:defRPr sz="900">
                <a:solidFill>
                  <a:srgbClr val="3F3F3F"/>
                </a:solidFill>
              </a:defRPr>
            </a:lvl2pPr>
            <a:lvl3pPr marL="1371600" lvl="2" indent="-274319" algn="l">
              <a:spcBef>
                <a:spcPts val="1000"/>
              </a:spcBef>
              <a:spcAft>
                <a:spcPts val="0"/>
              </a:spcAft>
              <a:buSzPts val="720"/>
              <a:buChar char="►"/>
              <a:defRPr sz="900">
                <a:solidFill>
                  <a:srgbClr val="3F3F3F"/>
                </a:solidFill>
              </a:defRPr>
            </a:lvl3pPr>
            <a:lvl4pPr marL="1828800" lvl="3" indent="-274319" algn="l">
              <a:spcBef>
                <a:spcPts val="1000"/>
              </a:spcBef>
              <a:spcAft>
                <a:spcPts val="0"/>
              </a:spcAft>
              <a:buSzPts val="720"/>
              <a:buChar char="►"/>
              <a:defRPr sz="900">
                <a:solidFill>
                  <a:srgbClr val="3F3F3F"/>
                </a:solidFill>
              </a:defRPr>
            </a:lvl4pPr>
            <a:lvl5pPr marL="2286000" lvl="4" indent="-274320" algn="l">
              <a:spcBef>
                <a:spcPts val="1000"/>
              </a:spcBef>
              <a:spcAft>
                <a:spcPts val="0"/>
              </a:spcAft>
              <a:buSzPts val="720"/>
              <a:buChar char="►"/>
              <a:defRPr sz="900">
                <a:solidFill>
                  <a:srgbClr val="3F3F3F"/>
                </a:solidFill>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92" name="Google Shape;292;p93"/>
          <p:cNvSpPr txBox="1">
            <a:spLocks noGrp="1"/>
          </p:cNvSpPr>
          <p:nvPr>
            <p:ph type="dt" idx="10"/>
          </p:nvPr>
        </p:nvSpPr>
        <p:spPr>
          <a:xfrm>
            <a:off x="539496" y="6203958"/>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solidFill>
                  <a:srgbClr val="59595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93"/>
          <p:cNvSpPr txBox="1">
            <a:spLocks noGrp="1"/>
          </p:cNvSpPr>
          <p:nvPr>
            <p:ph type="ftr" idx="11"/>
          </p:nvPr>
        </p:nvSpPr>
        <p:spPr>
          <a:xfrm>
            <a:off x="4648200" y="6203958"/>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a:solidFill>
                  <a:srgbClr val="59595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93"/>
          <p:cNvSpPr txBox="1">
            <a:spLocks noGrp="1"/>
          </p:cNvSpPr>
          <p:nvPr>
            <p:ph type="sldNum" idx="12"/>
          </p:nvPr>
        </p:nvSpPr>
        <p:spPr>
          <a:xfrm>
            <a:off x="8371927" y="6203958"/>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a:solidFill>
                  <a:srgbClr val="595959"/>
                </a:solidFill>
                <a:latin typeface="Century Gothic"/>
                <a:ea typeface="Century Gothic"/>
                <a:cs typeface="Century Gothic"/>
                <a:sym typeface="Century Gothic"/>
              </a:defRPr>
            </a:lvl1pPr>
            <a:lvl2pPr marL="0" lvl="1" indent="0" algn="r">
              <a:spcBef>
                <a:spcPts val="0"/>
              </a:spcBef>
              <a:buNone/>
              <a:defRPr sz="900" b="0" i="0">
                <a:solidFill>
                  <a:srgbClr val="595959"/>
                </a:solidFill>
                <a:latin typeface="Century Gothic"/>
                <a:ea typeface="Century Gothic"/>
                <a:cs typeface="Century Gothic"/>
                <a:sym typeface="Century Gothic"/>
              </a:defRPr>
            </a:lvl2pPr>
            <a:lvl3pPr marL="0" lvl="2" indent="0" algn="r">
              <a:spcBef>
                <a:spcPts val="0"/>
              </a:spcBef>
              <a:buNone/>
              <a:defRPr sz="900" b="0" i="0">
                <a:solidFill>
                  <a:srgbClr val="595959"/>
                </a:solidFill>
                <a:latin typeface="Century Gothic"/>
                <a:ea typeface="Century Gothic"/>
                <a:cs typeface="Century Gothic"/>
                <a:sym typeface="Century Gothic"/>
              </a:defRPr>
            </a:lvl3pPr>
            <a:lvl4pPr marL="0" lvl="3" indent="0" algn="r">
              <a:spcBef>
                <a:spcPts val="0"/>
              </a:spcBef>
              <a:buNone/>
              <a:defRPr sz="900" b="0" i="0">
                <a:solidFill>
                  <a:srgbClr val="595959"/>
                </a:solidFill>
                <a:latin typeface="Century Gothic"/>
                <a:ea typeface="Century Gothic"/>
                <a:cs typeface="Century Gothic"/>
                <a:sym typeface="Century Gothic"/>
              </a:defRPr>
            </a:lvl4pPr>
            <a:lvl5pPr marL="0" lvl="4" indent="0" algn="r">
              <a:spcBef>
                <a:spcPts val="0"/>
              </a:spcBef>
              <a:buNone/>
              <a:defRPr sz="900" b="0" i="0">
                <a:solidFill>
                  <a:srgbClr val="595959"/>
                </a:solidFill>
                <a:latin typeface="Century Gothic"/>
                <a:ea typeface="Century Gothic"/>
                <a:cs typeface="Century Gothic"/>
                <a:sym typeface="Century Gothic"/>
              </a:defRPr>
            </a:lvl5pPr>
            <a:lvl6pPr marL="0" lvl="5" indent="0" algn="r">
              <a:spcBef>
                <a:spcPts val="0"/>
              </a:spcBef>
              <a:buNone/>
              <a:defRPr sz="900" b="0" i="0">
                <a:solidFill>
                  <a:srgbClr val="595959"/>
                </a:solidFill>
                <a:latin typeface="Century Gothic"/>
                <a:ea typeface="Century Gothic"/>
                <a:cs typeface="Century Gothic"/>
                <a:sym typeface="Century Gothic"/>
              </a:defRPr>
            </a:lvl6pPr>
            <a:lvl7pPr marL="0" lvl="6" indent="0" algn="r">
              <a:spcBef>
                <a:spcPts val="0"/>
              </a:spcBef>
              <a:buNone/>
              <a:defRPr sz="900" b="0" i="0">
                <a:solidFill>
                  <a:srgbClr val="595959"/>
                </a:solidFill>
                <a:latin typeface="Century Gothic"/>
                <a:ea typeface="Century Gothic"/>
                <a:cs typeface="Century Gothic"/>
                <a:sym typeface="Century Gothic"/>
              </a:defRPr>
            </a:lvl7pPr>
            <a:lvl8pPr marL="0" lvl="7" indent="0" algn="r">
              <a:spcBef>
                <a:spcPts val="0"/>
              </a:spcBef>
              <a:buNone/>
              <a:defRPr sz="900" b="0" i="0">
                <a:solidFill>
                  <a:srgbClr val="595959"/>
                </a:solidFill>
                <a:latin typeface="Century Gothic"/>
                <a:ea typeface="Century Gothic"/>
                <a:cs typeface="Century Gothic"/>
                <a:sym typeface="Century Gothic"/>
              </a:defRPr>
            </a:lvl8pPr>
            <a:lvl9pPr marL="0" lvl="8" indent="0" algn="r">
              <a:spcBef>
                <a:spcPts val="0"/>
              </a:spcBef>
              <a:buNone/>
              <a:defRPr sz="900" b="0" i="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1_Section Header">
  <p:cSld name="1_Section Header">
    <p:spTree>
      <p:nvGrpSpPr>
        <p:cNvPr id="1" name="Shape 295"/>
        <p:cNvGrpSpPr/>
        <p:nvPr/>
      </p:nvGrpSpPr>
      <p:grpSpPr>
        <a:xfrm>
          <a:off x="0" y="0"/>
          <a:ext cx="0" cy="0"/>
          <a:chOff x="0" y="0"/>
          <a:chExt cx="0" cy="0"/>
        </a:xfrm>
      </p:grpSpPr>
      <p:sp>
        <p:nvSpPr>
          <p:cNvPr id="296" name="Google Shape;296;p94"/>
          <p:cNvSpPr/>
          <p:nvPr/>
        </p:nvSpPr>
        <p:spPr>
          <a:xfrm>
            <a:off x="254955" y="262787"/>
            <a:ext cx="11683049" cy="6332433"/>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entury Gothic"/>
              <a:ea typeface="Century Gothic"/>
              <a:cs typeface="Century Gothic"/>
              <a:sym typeface="Century Gothic"/>
            </a:endParaRPr>
          </a:p>
        </p:txBody>
      </p:sp>
      <p:sp>
        <p:nvSpPr>
          <p:cNvPr id="297" name="Google Shape;297;p94"/>
          <p:cNvSpPr/>
          <p:nvPr/>
        </p:nvSpPr>
        <p:spPr>
          <a:xfrm>
            <a:off x="254952" y="262790"/>
            <a:ext cx="11682101" cy="2072643"/>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entury Gothic"/>
              <a:ea typeface="Century Gothic"/>
              <a:cs typeface="Century Gothic"/>
              <a:sym typeface="Century Gothic"/>
            </a:endParaRPr>
          </a:p>
        </p:txBody>
      </p:sp>
      <p:sp>
        <p:nvSpPr>
          <p:cNvPr id="298" name="Google Shape;298;p94"/>
          <p:cNvSpPr txBox="1">
            <a:spLocks noGrp="1"/>
          </p:cNvSpPr>
          <p:nvPr>
            <p:ph type="title"/>
          </p:nvPr>
        </p:nvSpPr>
        <p:spPr>
          <a:xfrm>
            <a:off x="521208" y="1536192"/>
            <a:ext cx="6876288" cy="6400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2700"/>
              <a:buFont typeface="Century Gothic"/>
              <a:buNone/>
              <a:defRPr sz="27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9" name="Google Shape;299;p94"/>
          <p:cNvSpPr txBox="1">
            <a:spLocks noGrp="1"/>
          </p:cNvSpPr>
          <p:nvPr>
            <p:ph type="body" idx="1"/>
          </p:nvPr>
        </p:nvSpPr>
        <p:spPr>
          <a:xfrm>
            <a:off x="539496" y="2560320"/>
            <a:ext cx="9445752" cy="397764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solidFill>
                  <a:srgbClr val="3F3F3F"/>
                </a:solidFill>
                <a:latin typeface="Century Gothic"/>
                <a:ea typeface="Century Gothic"/>
                <a:cs typeface="Century Gothic"/>
                <a:sym typeface="Century Gothic"/>
              </a:defRPr>
            </a:lvl1pPr>
            <a:lvl2pPr marL="914400" lvl="1" indent="-274319" algn="l">
              <a:spcBef>
                <a:spcPts val="1000"/>
              </a:spcBef>
              <a:spcAft>
                <a:spcPts val="0"/>
              </a:spcAft>
              <a:buSzPts val="720"/>
              <a:buChar char="►"/>
              <a:defRPr sz="900">
                <a:solidFill>
                  <a:srgbClr val="3F3F3F"/>
                </a:solidFill>
              </a:defRPr>
            </a:lvl2pPr>
            <a:lvl3pPr marL="1371600" lvl="2" indent="-274319" algn="l">
              <a:spcBef>
                <a:spcPts val="1000"/>
              </a:spcBef>
              <a:spcAft>
                <a:spcPts val="0"/>
              </a:spcAft>
              <a:buSzPts val="720"/>
              <a:buChar char="►"/>
              <a:defRPr sz="900">
                <a:solidFill>
                  <a:srgbClr val="3F3F3F"/>
                </a:solidFill>
              </a:defRPr>
            </a:lvl3pPr>
            <a:lvl4pPr marL="1828800" lvl="3" indent="-274319" algn="l">
              <a:spcBef>
                <a:spcPts val="1000"/>
              </a:spcBef>
              <a:spcAft>
                <a:spcPts val="0"/>
              </a:spcAft>
              <a:buSzPts val="720"/>
              <a:buChar char="►"/>
              <a:defRPr sz="900">
                <a:solidFill>
                  <a:srgbClr val="3F3F3F"/>
                </a:solidFill>
              </a:defRPr>
            </a:lvl4pPr>
            <a:lvl5pPr marL="2286000" lvl="4" indent="-274320" algn="l">
              <a:spcBef>
                <a:spcPts val="1000"/>
              </a:spcBef>
              <a:spcAft>
                <a:spcPts val="0"/>
              </a:spcAft>
              <a:buSzPts val="720"/>
              <a:buChar char="►"/>
              <a:defRPr sz="900">
                <a:solidFill>
                  <a:srgbClr val="3F3F3F"/>
                </a:solidFill>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3_Title Slide">
  <p:cSld name="3_Title Slide">
    <p:spTree>
      <p:nvGrpSpPr>
        <p:cNvPr id="1" name="Shape 35"/>
        <p:cNvGrpSpPr/>
        <p:nvPr/>
      </p:nvGrpSpPr>
      <p:grpSpPr>
        <a:xfrm>
          <a:off x="0" y="0"/>
          <a:ext cx="0" cy="0"/>
          <a:chOff x="0" y="0"/>
          <a:chExt cx="0" cy="0"/>
        </a:xfrm>
      </p:grpSpPr>
      <p:sp>
        <p:nvSpPr>
          <p:cNvPr id="36" name="Google Shape;36;p71"/>
          <p:cNvSpPr/>
          <p:nvPr/>
        </p:nvSpPr>
        <p:spPr>
          <a:xfrm>
            <a:off x="254952" y="262787"/>
            <a:ext cx="11682101" cy="6332433"/>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0" i="0" u="none" strike="noStrike" cap="none">
              <a:solidFill>
                <a:schemeClr val="lt1"/>
              </a:solidFill>
              <a:latin typeface="Century Gothic"/>
              <a:ea typeface="Century Gothic"/>
              <a:cs typeface="Century Gothic"/>
              <a:sym typeface="Century Gothic"/>
            </a:endParaRPr>
          </a:p>
        </p:txBody>
      </p:sp>
      <p:sp>
        <p:nvSpPr>
          <p:cNvPr id="37" name="Google Shape;37;p71"/>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4_Title Slide">
  <p:cSld name="4_Title Slide">
    <p:spTree>
      <p:nvGrpSpPr>
        <p:cNvPr id="1" name="Shape 38"/>
        <p:cNvGrpSpPr/>
        <p:nvPr/>
      </p:nvGrpSpPr>
      <p:grpSpPr>
        <a:xfrm>
          <a:off x="0" y="0"/>
          <a:ext cx="0" cy="0"/>
          <a:chOff x="0" y="0"/>
          <a:chExt cx="0" cy="0"/>
        </a:xfrm>
      </p:grpSpPr>
      <p:sp>
        <p:nvSpPr>
          <p:cNvPr id="39" name="Google Shape;39;p72"/>
          <p:cNvSpPr/>
          <p:nvPr/>
        </p:nvSpPr>
        <p:spPr>
          <a:xfrm>
            <a:off x="254952" y="262787"/>
            <a:ext cx="11682101" cy="6332433"/>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entury Gothic"/>
              <a:ea typeface="Century Gothic"/>
              <a:cs typeface="Century Gothic"/>
              <a:sym typeface="Century Gothic"/>
            </a:endParaRPr>
          </a:p>
        </p:txBody>
      </p:sp>
      <p:sp>
        <p:nvSpPr>
          <p:cNvPr id="40" name="Google Shape;40;p72"/>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5_Title Slide">
  <p:cSld name="5_Title Slide">
    <p:spTree>
      <p:nvGrpSpPr>
        <p:cNvPr id="1" name="Shape 41"/>
        <p:cNvGrpSpPr/>
        <p:nvPr/>
      </p:nvGrpSpPr>
      <p:grpSpPr>
        <a:xfrm>
          <a:off x="0" y="0"/>
          <a:ext cx="0" cy="0"/>
          <a:chOff x="0" y="0"/>
          <a:chExt cx="0" cy="0"/>
        </a:xfrm>
      </p:grpSpPr>
      <p:sp>
        <p:nvSpPr>
          <p:cNvPr id="42" name="Google Shape;42;p73"/>
          <p:cNvSpPr/>
          <p:nvPr/>
        </p:nvSpPr>
        <p:spPr>
          <a:xfrm>
            <a:off x="254952" y="262787"/>
            <a:ext cx="11682101" cy="6332433"/>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entury Gothic"/>
              <a:ea typeface="Century Gothic"/>
              <a:cs typeface="Century Gothic"/>
              <a:sym typeface="Century Gothic"/>
            </a:endParaRPr>
          </a:p>
        </p:txBody>
      </p:sp>
      <p:sp>
        <p:nvSpPr>
          <p:cNvPr id="43" name="Google Shape;43;p73"/>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6_Title Slide">
  <p:cSld name="6_Title Slide">
    <p:spTree>
      <p:nvGrpSpPr>
        <p:cNvPr id="1" name="Shape 44"/>
        <p:cNvGrpSpPr/>
        <p:nvPr/>
      </p:nvGrpSpPr>
      <p:grpSpPr>
        <a:xfrm>
          <a:off x="0" y="0"/>
          <a:ext cx="0" cy="0"/>
          <a:chOff x="0" y="0"/>
          <a:chExt cx="0" cy="0"/>
        </a:xfrm>
      </p:grpSpPr>
      <p:sp>
        <p:nvSpPr>
          <p:cNvPr id="45" name="Google Shape;45;p74"/>
          <p:cNvSpPr/>
          <p:nvPr/>
        </p:nvSpPr>
        <p:spPr>
          <a:xfrm>
            <a:off x="254952" y="262787"/>
            <a:ext cx="11682101" cy="6332433"/>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entury Gothic"/>
              <a:ea typeface="Century Gothic"/>
              <a:cs typeface="Century Gothic"/>
              <a:sym typeface="Century Gothic"/>
            </a:endParaRPr>
          </a:p>
        </p:txBody>
      </p:sp>
      <p:sp>
        <p:nvSpPr>
          <p:cNvPr id="46" name="Google Shape;46;p74"/>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spTree>
      <p:nvGrpSpPr>
        <p:cNvPr id="1" name="Shape 47"/>
        <p:cNvGrpSpPr/>
        <p:nvPr/>
      </p:nvGrpSpPr>
      <p:grpSpPr>
        <a:xfrm>
          <a:off x="0" y="0"/>
          <a:ext cx="0" cy="0"/>
          <a:chOff x="0" y="0"/>
          <a:chExt cx="0" cy="0"/>
        </a:xfrm>
      </p:grpSpPr>
      <p:sp>
        <p:nvSpPr>
          <p:cNvPr id="48" name="Google Shape;48;p75"/>
          <p:cNvSpPr/>
          <p:nvPr/>
        </p:nvSpPr>
        <p:spPr>
          <a:xfrm>
            <a:off x="254952" y="262787"/>
            <a:ext cx="11682101" cy="6332433"/>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entury Gothic"/>
              <a:ea typeface="Century Gothic"/>
              <a:cs typeface="Century Gothic"/>
              <a:sym typeface="Century Gothic"/>
            </a:endParaRPr>
          </a:p>
        </p:txBody>
      </p:sp>
      <p:sp>
        <p:nvSpPr>
          <p:cNvPr id="49" name="Google Shape;49;p75"/>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0"/>
        <p:cNvGrpSpPr/>
        <p:nvPr/>
      </p:nvGrpSpPr>
      <p:grpSpPr>
        <a:xfrm>
          <a:off x="0" y="0"/>
          <a:ext cx="0" cy="0"/>
          <a:chOff x="0" y="0"/>
          <a:chExt cx="0" cy="0"/>
        </a:xfrm>
      </p:grpSpPr>
      <p:sp>
        <p:nvSpPr>
          <p:cNvPr id="51" name="Google Shape;51;p76"/>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6"/>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6"/>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6"/>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grpSp>
        <p:nvGrpSpPr>
          <p:cNvPr id="56" name="Google Shape;56;p77"/>
          <p:cNvGrpSpPr/>
          <p:nvPr/>
        </p:nvGrpSpPr>
        <p:grpSpPr>
          <a:xfrm>
            <a:off x="0" y="0"/>
            <a:ext cx="12192000" cy="6858000"/>
            <a:chOff x="0" y="0"/>
            <a:chExt cx="12192000" cy="6858000"/>
          </a:xfrm>
        </p:grpSpPr>
        <p:sp>
          <p:nvSpPr>
            <p:cNvPr id="57" name="Google Shape;57;p7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7"/>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7"/>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7"/>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7"/>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7"/>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7"/>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65" name="Google Shape;65;p77"/>
          <p:cNvSpPr txBox="1">
            <a:spLocks noGrp="1"/>
          </p:cNvSpPr>
          <p:nvPr>
            <p:ph type="ctrTitle"/>
          </p:nvPr>
        </p:nvSpPr>
        <p:spPr>
          <a:xfrm>
            <a:off x="1154956" y="2099733"/>
            <a:ext cx="8825659"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7"/>
          <p:cNvSpPr txBox="1">
            <a:spLocks noGrp="1"/>
          </p:cNvSpPr>
          <p:nvPr>
            <p:ph type="subTitle" idx="1"/>
          </p:nvPr>
        </p:nvSpPr>
        <p:spPr>
          <a:xfrm>
            <a:off x="1154956" y="4777380"/>
            <a:ext cx="8825659"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440"/>
              <a:buNone/>
              <a:defRPr cap="none">
                <a:solidFill>
                  <a:schemeClr val="accent1"/>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67" name="Google Shape;67;p77"/>
          <p:cNvSpPr txBox="1">
            <a:spLocks noGrp="1"/>
          </p:cNvSpPr>
          <p:nvPr>
            <p:ph type="dt" idx="10"/>
          </p:nvPr>
        </p:nvSpPr>
        <p:spPr>
          <a:xfrm rot="5400000">
            <a:off x="10176282" y="1792226"/>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77"/>
          <p:cNvSpPr txBox="1">
            <a:spLocks noGrp="1"/>
          </p:cNvSpPr>
          <p:nvPr>
            <p:ph type="ftr" idx="11"/>
          </p:nvPr>
        </p:nvSpPr>
        <p:spPr>
          <a:xfrm rot="5400000">
            <a:off x="8963577" y="3226824"/>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7"/>
          <p:cNvSpPr/>
          <p:nvPr/>
        </p:nvSpPr>
        <p:spPr>
          <a:xfrm>
            <a:off x="1044372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7"/>
          <p:cNvSpPr txBox="1">
            <a:spLocks noGrp="1"/>
          </p:cNvSpPr>
          <p:nvPr>
            <p:ph type="sldNum" idx="12"/>
          </p:nvPr>
        </p:nvSpPr>
        <p:spPr>
          <a:xfrm>
            <a:off x="10351011" y="292612"/>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sz="2800" b="0" i="0">
                <a:solidFill>
                  <a:schemeClr val="lt1"/>
                </a:solidFill>
                <a:latin typeface="Century Gothic"/>
                <a:ea typeface="Century Gothic"/>
                <a:cs typeface="Century Gothic"/>
                <a:sym typeface="Century Gothic"/>
              </a:defRPr>
            </a:lvl1pPr>
            <a:lvl2pPr marL="0" lvl="1" indent="0" algn="ctr">
              <a:spcBef>
                <a:spcPts val="0"/>
              </a:spcBef>
              <a:buNone/>
              <a:defRPr sz="2800" b="0" i="0">
                <a:solidFill>
                  <a:schemeClr val="lt1"/>
                </a:solidFill>
                <a:latin typeface="Century Gothic"/>
                <a:ea typeface="Century Gothic"/>
                <a:cs typeface="Century Gothic"/>
                <a:sym typeface="Century Gothic"/>
              </a:defRPr>
            </a:lvl2pPr>
            <a:lvl3pPr marL="0" lvl="2" indent="0" algn="ctr">
              <a:spcBef>
                <a:spcPts val="0"/>
              </a:spcBef>
              <a:buNone/>
              <a:defRPr sz="2800" b="0" i="0">
                <a:solidFill>
                  <a:schemeClr val="lt1"/>
                </a:solidFill>
                <a:latin typeface="Century Gothic"/>
                <a:ea typeface="Century Gothic"/>
                <a:cs typeface="Century Gothic"/>
                <a:sym typeface="Century Gothic"/>
              </a:defRPr>
            </a:lvl3pPr>
            <a:lvl4pPr marL="0" lvl="3" indent="0" algn="ctr">
              <a:spcBef>
                <a:spcPts val="0"/>
              </a:spcBef>
              <a:buNone/>
              <a:defRPr sz="2800" b="0" i="0">
                <a:solidFill>
                  <a:schemeClr val="lt1"/>
                </a:solidFill>
                <a:latin typeface="Century Gothic"/>
                <a:ea typeface="Century Gothic"/>
                <a:cs typeface="Century Gothic"/>
                <a:sym typeface="Century Gothic"/>
              </a:defRPr>
            </a:lvl4pPr>
            <a:lvl5pPr marL="0" lvl="4" indent="0" algn="ctr">
              <a:spcBef>
                <a:spcPts val="0"/>
              </a:spcBef>
              <a:buNone/>
              <a:defRPr sz="2800" b="0" i="0">
                <a:solidFill>
                  <a:schemeClr val="lt1"/>
                </a:solidFill>
                <a:latin typeface="Century Gothic"/>
                <a:ea typeface="Century Gothic"/>
                <a:cs typeface="Century Gothic"/>
                <a:sym typeface="Century Gothic"/>
              </a:defRPr>
            </a:lvl5pPr>
            <a:lvl6pPr marL="0" lvl="5" indent="0" algn="ctr">
              <a:spcBef>
                <a:spcPts val="0"/>
              </a:spcBef>
              <a:buNone/>
              <a:defRPr sz="2800" b="0" i="0">
                <a:solidFill>
                  <a:schemeClr val="lt1"/>
                </a:solidFill>
                <a:latin typeface="Century Gothic"/>
                <a:ea typeface="Century Gothic"/>
                <a:cs typeface="Century Gothic"/>
                <a:sym typeface="Century Gothic"/>
              </a:defRPr>
            </a:lvl6pPr>
            <a:lvl7pPr marL="0" lvl="6" indent="0" algn="ctr">
              <a:spcBef>
                <a:spcPts val="0"/>
              </a:spcBef>
              <a:buNone/>
              <a:defRPr sz="2800" b="0" i="0">
                <a:solidFill>
                  <a:schemeClr val="lt1"/>
                </a:solidFill>
                <a:latin typeface="Century Gothic"/>
                <a:ea typeface="Century Gothic"/>
                <a:cs typeface="Century Gothic"/>
                <a:sym typeface="Century Gothic"/>
              </a:defRPr>
            </a:lvl7pPr>
            <a:lvl8pPr marL="0" lvl="7" indent="0" algn="ctr">
              <a:spcBef>
                <a:spcPts val="0"/>
              </a:spcBef>
              <a:buNone/>
              <a:defRPr sz="2800" b="0" i="0">
                <a:solidFill>
                  <a:schemeClr val="lt1"/>
                </a:solidFill>
                <a:latin typeface="Century Gothic"/>
                <a:ea typeface="Century Gothic"/>
                <a:cs typeface="Century Gothic"/>
                <a:sym typeface="Century Gothic"/>
              </a:defRPr>
            </a:lvl8pPr>
            <a:lvl9pPr marL="0" lvl="8" indent="0" algn="ctr">
              <a:spcBef>
                <a:spcPts val="0"/>
              </a:spcBef>
              <a:buNone/>
              <a:defRPr sz="2800" b="0" i="0">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35000">
              <a:srgbClr val="FFFFFF"/>
            </a:gs>
            <a:gs pos="100000">
              <a:srgbClr val="8DBBD2"/>
            </a:gs>
          </a:gsLst>
          <a:path path="circle">
            <a:fillToRect l="50000" t="50000" r="50000" b="50000"/>
          </a:path>
          <a:tileRect/>
        </a:gradFill>
        <a:effectLst/>
      </p:bgPr>
    </p:bg>
    <p:spTree>
      <p:nvGrpSpPr>
        <p:cNvPr id="1" name="Shape 9"/>
        <p:cNvGrpSpPr/>
        <p:nvPr/>
      </p:nvGrpSpPr>
      <p:grpSpPr>
        <a:xfrm>
          <a:off x="0" y="0"/>
          <a:ext cx="0" cy="0"/>
          <a:chOff x="0" y="0"/>
          <a:chExt cx="0" cy="0"/>
        </a:xfrm>
      </p:grpSpPr>
      <p:grpSp>
        <p:nvGrpSpPr>
          <p:cNvPr id="10" name="Google Shape;10;p68"/>
          <p:cNvGrpSpPr/>
          <p:nvPr/>
        </p:nvGrpSpPr>
        <p:grpSpPr>
          <a:xfrm>
            <a:off x="0" y="0"/>
            <a:ext cx="12192000" cy="6858000"/>
            <a:chOff x="0" y="0"/>
            <a:chExt cx="12192000" cy="6858000"/>
          </a:xfrm>
        </p:grpSpPr>
        <p:sp>
          <p:nvSpPr>
            <p:cNvPr id="11" name="Google Shape;11;p68"/>
            <p:cNvSpPr/>
            <p:nvPr/>
          </p:nvSpPr>
          <p:spPr>
            <a:xfrm>
              <a:off x="0" y="0"/>
              <a:ext cx="12192000" cy="6858000"/>
            </a:xfrm>
            <a:prstGeom prst="rect">
              <a:avLst/>
            </a:prstGeom>
            <a:blipFill rotWithShape="1">
              <a:blip r:embed="rId2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68"/>
            <p:cNvSpPr/>
            <p:nvPr/>
          </p:nvSpPr>
          <p:spPr>
            <a:xfrm>
              <a:off x="8609012" y="5867400"/>
              <a:ext cx="990600" cy="990600"/>
            </a:xfrm>
            <a:prstGeom prst="ellipse">
              <a:avLst/>
            </a:prstGeom>
            <a:gradFill>
              <a:gsLst>
                <a:gs pos="0">
                  <a:srgbClr val="8EBBD2">
                    <a:alpha val="13725"/>
                  </a:srgbClr>
                </a:gs>
                <a:gs pos="36000">
                  <a:srgbClr val="8EBBD2">
                    <a:alpha val="6666"/>
                  </a:srgbClr>
                </a:gs>
                <a:gs pos="66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68"/>
            <p:cNvSpPr/>
            <p:nvPr/>
          </p:nvSpPr>
          <p:spPr>
            <a:xfrm>
              <a:off x="8609012" y="1676400"/>
              <a:ext cx="2819400" cy="2819400"/>
            </a:xfrm>
            <a:prstGeom prst="ellipse">
              <a:avLst/>
            </a:prstGeom>
            <a:gradFill>
              <a:gsLst>
                <a:gs pos="0">
                  <a:srgbClr val="8EBBD2">
                    <a:alpha val="6666"/>
                  </a:srgbClr>
                </a:gs>
                <a:gs pos="36000">
                  <a:srgbClr val="8EBBD2">
                    <a:alpha val="5882"/>
                  </a:srgbClr>
                </a:gs>
                <a:gs pos="69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68"/>
            <p:cNvSpPr/>
            <p:nvPr/>
          </p:nvSpPr>
          <p:spPr>
            <a:xfrm>
              <a:off x="7999412" y="1587"/>
              <a:ext cx="1600200" cy="1600200"/>
            </a:xfrm>
            <a:prstGeom prst="ellipse">
              <a:avLst/>
            </a:prstGeom>
            <a:gradFill>
              <a:gsLst>
                <a:gs pos="0">
                  <a:srgbClr val="FAC867">
                    <a:alpha val="13725"/>
                  </a:srgbClr>
                </a:gs>
                <a:gs pos="36000">
                  <a:srgbClr val="FAC867">
                    <a:alpha val="6666"/>
                  </a:srgbClr>
                </a:gs>
                <a:gs pos="73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68"/>
            <p:cNvSpPr/>
            <p:nvPr/>
          </p:nvSpPr>
          <p:spPr>
            <a:xfrm>
              <a:off x="0" y="2895600"/>
              <a:ext cx="2362200" cy="2362200"/>
            </a:xfrm>
            <a:prstGeom prst="ellipse">
              <a:avLst/>
            </a:prstGeom>
            <a:gradFill>
              <a:gsLst>
                <a:gs pos="0">
                  <a:srgbClr val="8EBBD2">
                    <a:alpha val="7843"/>
                  </a:srgbClr>
                </a:gs>
                <a:gs pos="36000">
                  <a:srgbClr val="8EBBD2">
                    <a:alpha val="7843"/>
                  </a:srgbClr>
                </a:gs>
                <a:gs pos="72000">
                  <a:srgbClr val="8EBBD2">
                    <a:alpha val="0"/>
                  </a:srgbClr>
                </a:gs>
                <a:gs pos="100000">
                  <a:srgbClr val="8EBBD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68"/>
            <p:cNvSpPr/>
            <p:nvPr/>
          </p:nvSpPr>
          <p:spPr>
            <a:xfrm>
              <a:off x="0" y="2667000"/>
              <a:ext cx="4191000" cy="4191000"/>
            </a:xfrm>
            <a:prstGeom prst="ellipse">
              <a:avLst/>
            </a:prstGeom>
            <a:gradFill>
              <a:gsLst>
                <a:gs pos="0">
                  <a:srgbClr val="FAC867">
                    <a:alpha val="10980"/>
                  </a:srgbClr>
                </a:gs>
                <a:gs pos="36000">
                  <a:srgbClr val="FAC867">
                    <a:alpha val="9803"/>
                  </a:srgbClr>
                </a:gs>
                <a:gs pos="75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68"/>
            <p:cNvSpPr/>
            <p:nvPr/>
          </p:nvSpPr>
          <p:spPr>
            <a:xfrm>
              <a:off x="8609012" y="5865239"/>
              <a:ext cx="990600" cy="990600"/>
            </a:xfrm>
            <a:prstGeom prst="ellipse">
              <a:avLst/>
            </a:prstGeom>
            <a:gradFill>
              <a:gsLst>
                <a:gs pos="0">
                  <a:srgbClr val="FAC867">
                    <a:alpha val="9803"/>
                  </a:srgbClr>
                </a:gs>
                <a:gs pos="31000">
                  <a:srgbClr val="FAC867">
                    <a:alpha val="4705"/>
                  </a:srgbClr>
                </a:gs>
                <a:gs pos="66000">
                  <a:srgbClr val="FAC867">
                    <a:alpha val="0"/>
                  </a:srgbClr>
                </a:gs>
                <a:gs pos="100000">
                  <a:srgbClr val="FAC86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68"/>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68"/>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20" name="Google Shape;20;p6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1" name="Google Shape;21;p68"/>
          <p:cNvSpPr txBox="1">
            <a:spLocks noGrp="1"/>
          </p:cNvSpPr>
          <p:nvPr>
            <p:ph type="title"/>
          </p:nvPr>
        </p:nvSpPr>
        <p:spPr>
          <a:xfrm>
            <a:off x="1154956" y="947920"/>
            <a:ext cx="8761413" cy="7284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68"/>
          <p:cNvSpPr txBox="1">
            <a:spLocks noGrp="1"/>
          </p:cNvSpPr>
          <p:nvPr>
            <p:ph type="body" idx="1"/>
          </p:nvPr>
        </p:nvSpPr>
        <p:spPr>
          <a:xfrm>
            <a:off x="1154956"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3" name="Google Shape;23;p68"/>
          <p:cNvSpPr txBox="1">
            <a:spLocks noGrp="1"/>
          </p:cNvSpPr>
          <p:nvPr>
            <p:ph type="ftr" idx="11"/>
          </p:nvPr>
        </p:nvSpPr>
        <p:spPr>
          <a:xfrm>
            <a:off x="561112" y="6391843"/>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 name="Google Shape;24;p68"/>
          <p:cNvSpPr txBox="1">
            <a:spLocks noGrp="1"/>
          </p:cNvSpPr>
          <p:nvPr>
            <p:ph type="dt" idx="10"/>
          </p:nvPr>
        </p:nvSpPr>
        <p:spPr>
          <a:xfrm>
            <a:off x="10650941" y="6394411"/>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5" name="Google Shape;25;p68"/>
          <p:cNvSpPr/>
          <p:nvPr/>
        </p:nvSpPr>
        <p:spPr>
          <a:xfrm>
            <a:off x="1044372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68"/>
          <p:cNvSpPr txBox="1">
            <a:spLocks noGrp="1"/>
          </p:cNvSpPr>
          <p:nvPr>
            <p:ph type="sldNum" idx="12"/>
          </p:nvPr>
        </p:nvSpPr>
        <p:spPr>
          <a:xfrm>
            <a:off x="10352543" y="295733"/>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
        <p:nvSpPr>
          <p:cNvPr id="27" name="Google Shape;27;p68"/>
          <p:cNvSpPr/>
          <p:nvPr/>
        </p:nvSpPr>
        <p:spPr>
          <a:xfrm>
            <a:off x="256036" y="265177"/>
            <a:ext cx="11683049" cy="6332433"/>
          </a:xfrm>
          <a:prstGeom prst="rect">
            <a:avLst/>
          </a:prstGeom>
          <a:solidFill>
            <a:srgbClr val="F5F5F5"/>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endParaRPr sz="1351" b="0" i="0" u="none" strike="noStrike" cap="none">
              <a:solidFill>
                <a:schemeClr val="lt1"/>
              </a:solidFill>
              <a:latin typeface="Century Gothic"/>
              <a:ea typeface="Century Gothic"/>
              <a:cs typeface="Century Gothic"/>
              <a:sym typeface="Century Gothic"/>
            </a:endParaRPr>
          </a:p>
        </p:txBody>
      </p:sp>
      <p:cxnSp>
        <p:nvCxnSpPr>
          <p:cNvPr id="28" name="Google Shape;28;p68"/>
          <p:cNvCxnSpPr/>
          <p:nvPr/>
        </p:nvCxnSpPr>
        <p:spPr>
          <a:xfrm>
            <a:off x="604435" y="1196392"/>
            <a:ext cx="10983132" cy="0"/>
          </a:xfrm>
          <a:prstGeom prst="straightConnector1">
            <a:avLst/>
          </a:prstGeom>
          <a:noFill/>
          <a:ln w="25400" cap="flat" cmpd="sng">
            <a:solidFill>
              <a:srgbClr val="D24726"/>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2.jpg"/></Relationships>
</file>

<file path=ppt/slides/_rels/slide5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6.jpg"/></Relationships>
</file>

<file path=ppt/slides/_rels/slide5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8.jpg"/></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5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2.jp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hyperlink" Target="https://code.jquery.com/" TargetMode="External"/><Relationship Id="rId3" Type="http://schemas.openxmlformats.org/officeDocument/2006/relationships/hyperlink" Target="https://www.w3schools.com/php/default.asp" TargetMode="External"/><Relationship Id="rId7" Type="http://schemas.openxmlformats.org/officeDocument/2006/relationships/hyperlink" Target="https://www.phpbuddy.com/"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hyperlink" Target="https://www.geeksforgeeks.org/" TargetMode="External"/><Relationship Id="rId5" Type="http://schemas.openxmlformats.org/officeDocument/2006/relationships/hyperlink" Target="https://getbootstrap.com/" TargetMode="External"/><Relationship Id="rId4" Type="http://schemas.openxmlformats.org/officeDocument/2006/relationships/hyperlink" Target="https://www.php.net/manual/en/function.session-id.php" TargetMode="External"/><Relationship Id="rId9" Type="http://schemas.openxmlformats.org/officeDocument/2006/relationships/hyperlink" Target="https://owlcarousel2.github.io/OwlCarousel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NEW_DFD.jpg" TargetMode="External"/><Relationship Id="rId7" Type="http://schemas.openxmlformats.org/officeDocument/2006/relationships/hyperlink" Target="ER.png"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CUSTOMER_LEVEL1.jpg" TargetMode="External"/><Relationship Id="rId5" Type="http://schemas.openxmlformats.org/officeDocument/2006/relationships/hyperlink" Target="SHOPKEEPER_LEVEL1.jpg" TargetMode="External"/><Relationship Id="rId4" Type="http://schemas.openxmlformats.org/officeDocument/2006/relationships/hyperlink" Target="ADMIN_LEVEL1.jp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1"/>
          <p:cNvSpPr txBox="1"/>
          <p:nvPr/>
        </p:nvSpPr>
        <p:spPr>
          <a:xfrm>
            <a:off x="3630513" y="1347757"/>
            <a:ext cx="4930973" cy="4162486"/>
          </a:xfrm>
          <a:prstGeom prst="rect">
            <a:avLst/>
          </a:prstGeom>
          <a:noFill/>
          <a:ln>
            <a:noFill/>
          </a:ln>
        </p:spPr>
        <p:txBody>
          <a:bodyPr spcFirstLastPara="1" wrap="square" lIns="91425" tIns="45700" rIns="91425" bIns="45700" anchor="t" anchorCtr="0">
            <a:spAutoFit/>
          </a:bodyPr>
          <a:lstStyle/>
          <a:p>
            <a:pPr marL="0" marR="0" lvl="0" indent="342891" algn="ctr" rtl="0">
              <a:lnSpc>
                <a:spcPct val="150000"/>
              </a:lnSpc>
              <a:spcBef>
                <a:spcPts val="0"/>
              </a:spcBef>
              <a:spcAft>
                <a:spcPts val="0"/>
              </a:spcAft>
              <a:buNone/>
            </a:pPr>
            <a:r>
              <a:rPr lang="en-IN" sz="1600" b="1" i="0" u="none" strike="noStrike" cap="none">
                <a:solidFill>
                  <a:schemeClr val="dk1"/>
                </a:solidFill>
                <a:latin typeface="Times New Roman"/>
                <a:ea typeface="Times New Roman"/>
                <a:cs typeface="Times New Roman"/>
                <a:sym typeface="Times New Roman"/>
              </a:rPr>
              <a:t>PROJECT REPORT</a:t>
            </a:r>
            <a:endParaRPr sz="1600" b="0" i="0" u="none" strike="noStrike" cap="none">
              <a:solidFill>
                <a:schemeClr val="dk1"/>
              </a:solidFill>
              <a:latin typeface="Times New Roman"/>
              <a:ea typeface="Times New Roman"/>
              <a:cs typeface="Times New Roman"/>
              <a:sym typeface="Times New Roman"/>
            </a:endParaRPr>
          </a:p>
          <a:p>
            <a:pPr marL="0" marR="0" lvl="0" indent="342891" algn="ctr" rtl="0">
              <a:lnSpc>
                <a:spcPct val="150000"/>
              </a:lnSpc>
              <a:spcBef>
                <a:spcPts val="0"/>
              </a:spcBef>
              <a:spcAft>
                <a:spcPts val="0"/>
              </a:spcAft>
              <a:buNone/>
            </a:pPr>
            <a:r>
              <a:rPr lang="en-IN" sz="1600" b="1" i="0" u="none" strike="noStrike" cap="none">
                <a:solidFill>
                  <a:schemeClr val="dk1"/>
                </a:solidFill>
                <a:latin typeface="Times New Roman"/>
                <a:ea typeface="Times New Roman"/>
                <a:cs typeface="Times New Roman"/>
                <a:sym typeface="Times New Roman"/>
              </a:rPr>
              <a:t>ON</a:t>
            </a:r>
            <a:endParaRPr sz="1600" b="0" i="0" u="none" strike="noStrike" cap="none">
              <a:solidFill>
                <a:schemeClr val="dk1"/>
              </a:solidFill>
              <a:latin typeface="Times New Roman"/>
              <a:ea typeface="Times New Roman"/>
              <a:cs typeface="Times New Roman"/>
              <a:sym typeface="Times New Roman"/>
            </a:endParaRPr>
          </a:p>
          <a:p>
            <a:pPr marL="0" marR="0" lvl="0" indent="342891" algn="ctr" rtl="0">
              <a:lnSpc>
                <a:spcPct val="150000"/>
              </a:lnSpc>
              <a:spcBef>
                <a:spcPts val="0"/>
              </a:spcBef>
              <a:spcAft>
                <a:spcPts val="0"/>
              </a:spcAft>
              <a:buNone/>
            </a:pPr>
            <a:r>
              <a:rPr lang="en-IN" sz="2200" b="1" i="0" u="none" strike="noStrike" cap="none">
                <a:solidFill>
                  <a:schemeClr val="dk1"/>
                </a:solidFill>
                <a:latin typeface="Times New Roman"/>
                <a:ea typeface="Times New Roman"/>
                <a:cs typeface="Times New Roman"/>
                <a:sym typeface="Times New Roman"/>
              </a:rPr>
              <a:t>MOBILESHOP-E</a:t>
            </a:r>
            <a:endParaRPr sz="2200" b="0" i="0" u="none" strike="noStrike" cap="none">
              <a:solidFill>
                <a:schemeClr val="dk1"/>
              </a:solidFill>
              <a:latin typeface="Times New Roman"/>
              <a:ea typeface="Times New Roman"/>
              <a:cs typeface="Times New Roman"/>
              <a:sym typeface="Times New Roman"/>
            </a:endParaRPr>
          </a:p>
          <a:p>
            <a:pPr marL="0" marR="0" lvl="0" indent="342891" algn="ctr" rtl="0">
              <a:lnSpc>
                <a:spcPct val="150000"/>
              </a:lnSpc>
              <a:spcBef>
                <a:spcPts val="0"/>
              </a:spcBef>
              <a:spcAft>
                <a:spcPts val="0"/>
              </a:spcAft>
              <a:buNone/>
            </a:pPr>
            <a:r>
              <a:rPr lang="en-IN" sz="1600" b="1" i="0" u="none" strike="noStrike" cap="none">
                <a:solidFill>
                  <a:schemeClr val="dk1"/>
                </a:solidFill>
                <a:latin typeface="Times New Roman"/>
                <a:ea typeface="Times New Roman"/>
                <a:cs typeface="Times New Roman"/>
                <a:sym typeface="Times New Roman"/>
              </a:rPr>
              <a:t>By</a:t>
            </a:r>
            <a:endParaRPr sz="1600" b="0" i="0" u="none" strike="noStrike" cap="none">
              <a:solidFill>
                <a:schemeClr val="dk1"/>
              </a:solidFill>
              <a:latin typeface="Times New Roman"/>
              <a:ea typeface="Times New Roman"/>
              <a:cs typeface="Times New Roman"/>
              <a:sym typeface="Times New Roman"/>
            </a:endParaRPr>
          </a:p>
          <a:p>
            <a:pPr marL="0" marR="0" lvl="0" indent="342891" algn="ctr" rtl="0">
              <a:lnSpc>
                <a:spcPct val="150000"/>
              </a:lnSpc>
              <a:spcBef>
                <a:spcPts val="0"/>
              </a:spcBef>
              <a:spcAft>
                <a:spcPts val="0"/>
              </a:spcAft>
              <a:buNone/>
            </a:pPr>
            <a:r>
              <a:rPr lang="en-IN" sz="1400" b="1"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a:p>
            <a:pPr marL="0" marR="0" lvl="0" indent="342891" algn="ctr" rtl="0">
              <a:lnSpc>
                <a:spcPct val="150000"/>
              </a:lnSpc>
              <a:spcBef>
                <a:spcPts val="0"/>
              </a:spcBef>
              <a:spcAft>
                <a:spcPts val="0"/>
              </a:spcAft>
              <a:buNone/>
            </a:pPr>
            <a:r>
              <a:rPr lang="en-IN" sz="1600" b="1" i="0" u="none" strike="noStrike" cap="none">
                <a:solidFill>
                  <a:schemeClr val="dk1"/>
                </a:solidFill>
                <a:latin typeface="Times New Roman"/>
                <a:ea typeface="Times New Roman"/>
                <a:cs typeface="Times New Roman"/>
                <a:sym typeface="Times New Roman"/>
              </a:rPr>
              <a:t>DISHANT GAJERA                  (196330307025)</a:t>
            </a:r>
            <a:endParaRPr sz="1600" b="0" i="0" u="none" strike="noStrike" cap="none">
              <a:solidFill>
                <a:schemeClr val="dk1"/>
              </a:solidFill>
              <a:latin typeface="Times New Roman"/>
              <a:ea typeface="Times New Roman"/>
              <a:cs typeface="Times New Roman"/>
              <a:sym typeface="Times New Roman"/>
            </a:endParaRPr>
          </a:p>
          <a:p>
            <a:pPr marL="0" marR="0" lvl="0" indent="342891" algn="ctr" rtl="0">
              <a:lnSpc>
                <a:spcPct val="150000"/>
              </a:lnSpc>
              <a:spcBef>
                <a:spcPts val="0"/>
              </a:spcBef>
              <a:spcAft>
                <a:spcPts val="0"/>
              </a:spcAft>
              <a:buNone/>
            </a:pPr>
            <a:r>
              <a:rPr lang="en-IN" sz="1600" b="1" i="0" u="none" strike="noStrike" cap="none">
                <a:solidFill>
                  <a:schemeClr val="dk1"/>
                </a:solidFill>
                <a:latin typeface="Times New Roman"/>
                <a:ea typeface="Times New Roman"/>
                <a:cs typeface="Times New Roman"/>
                <a:sym typeface="Times New Roman"/>
              </a:rPr>
              <a:t>DHRUV PALIYA                       (196330307054)</a:t>
            </a:r>
            <a:endParaRPr sz="1600" b="0" i="0" u="none" strike="noStrike" cap="none">
              <a:solidFill>
                <a:schemeClr val="dk1"/>
              </a:solidFill>
              <a:latin typeface="Times New Roman"/>
              <a:ea typeface="Times New Roman"/>
              <a:cs typeface="Times New Roman"/>
              <a:sym typeface="Times New Roman"/>
            </a:endParaRPr>
          </a:p>
          <a:p>
            <a:pPr marL="0" marR="0" lvl="0" indent="342891" algn="ctr" rtl="0">
              <a:lnSpc>
                <a:spcPct val="150000"/>
              </a:lnSpc>
              <a:spcBef>
                <a:spcPts val="0"/>
              </a:spcBef>
              <a:spcAft>
                <a:spcPts val="0"/>
              </a:spcAft>
              <a:buNone/>
            </a:pPr>
            <a:r>
              <a:rPr lang="en-IN" sz="1600" b="1" i="0" u="none" strike="noStrike" cap="none">
                <a:solidFill>
                  <a:schemeClr val="dk1"/>
                </a:solidFill>
                <a:latin typeface="Times New Roman"/>
                <a:ea typeface="Times New Roman"/>
                <a:cs typeface="Times New Roman"/>
                <a:sym typeface="Times New Roman"/>
              </a:rPr>
              <a:t>KAXAK DOBARIYA                (196330307512)</a:t>
            </a:r>
            <a:endParaRPr sz="1600" b="0" i="0" u="none" strike="noStrike" cap="none">
              <a:solidFill>
                <a:schemeClr val="dk1"/>
              </a:solidFill>
              <a:latin typeface="Times New Roman"/>
              <a:ea typeface="Times New Roman"/>
              <a:cs typeface="Times New Roman"/>
              <a:sym typeface="Times New Roman"/>
            </a:endParaRPr>
          </a:p>
          <a:p>
            <a:pPr marL="0" marR="0" lvl="0" indent="342891" algn="ctr" rtl="0">
              <a:lnSpc>
                <a:spcPct val="150000"/>
              </a:lnSpc>
              <a:spcBef>
                <a:spcPts val="0"/>
              </a:spcBef>
              <a:spcAft>
                <a:spcPts val="0"/>
              </a:spcAft>
              <a:buNone/>
            </a:pPr>
            <a:r>
              <a:rPr lang="en-IN" sz="1600" b="1" i="0" u="none" strike="noStrike" cap="none">
                <a:solidFill>
                  <a:schemeClr val="dk1"/>
                </a:solidFill>
                <a:latin typeface="Times New Roman"/>
                <a:ea typeface="Times New Roman"/>
                <a:cs typeface="Times New Roman"/>
                <a:sym typeface="Times New Roman"/>
              </a:rPr>
              <a:t>YUVRAJSINH RANA               (196330307548)</a:t>
            </a:r>
            <a:endParaRPr sz="1600" b="0" i="0" u="none" strike="noStrike" cap="none">
              <a:solidFill>
                <a:schemeClr val="dk1"/>
              </a:solidFill>
              <a:latin typeface="Times New Roman"/>
              <a:ea typeface="Times New Roman"/>
              <a:cs typeface="Times New Roman"/>
              <a:sym typeface="Times New Roman"/>
            </a:endParaRPr>
          </a:p>
          <a:p>
            <a:pPr marL="0" marR="0" lvl="0" indent="342891" algn="ctr" rtl="0">
              <a:lnSpc>
                <a:spcPct val="150000"/>
              </a:lnSpc>
              <a:spcBef>
                <a:spcPts val="0"/>
              </a:spcBef>
              <a:spcAft>
                <a:spcPts val="0"/>
              </a:spcAft>
              <a:buNone/>
            </a:pPr>
            <a:r>
              <a:rPr lang="en-IN" sz="1600" b="1" i="0" u="none" strike="noStrike" cap="none">
                <a:solidFill>
                  <a:schemeClr val="dk1"/>
                </a:solidFill>
                <a:latin typeface="Times New Roman"/>
                <a:ea typeface="Times New Roman"/>
                <a:cs typeface="Times New Roman"/>
                <a:sym typeface="Times New Roman"/>
              </a:rPr>
              <a:t>MANAV SHAH                          (196330307556)</a:t>
            </a:r>
            <a:endParaRPr sz="1600" b="0" i="0" u="none" strike="noStrike" cap="none">
              <a:solidFill>
                <a:schemeClr val="dk1"/>
              </a:solidFill>
              <a:latin typeface="Times New Roman"/>
              <a:ea typeface="Times New Roman"/>
              <a:cs typeface="Times New Roman"/>
              <a:sym typeface="Times New Roman"/>
            </a:endParaRPr>
          </a:p>
          <a:p>
            <a:pPr marL="0" marR="0" lvl="0" indent="342891" algn="ctr" rtl="0">
              <a:lnSpc>
                <a:spcPct val="150000"/>
              </a:lnSpc>
              <a:spcBef>
                <a:spcPts val="0"/>
              </a:spcBef>
              <a:spcAft>
                <a:spcPts val="0"/>
              </a:spcAft>
              <a:buNone/>
            </a:pPr>
            <a:r>
              <a:rPr lang="en-IN" sz="1400" b="1" i="0" u="none" strike="noStrike" cap="none">
                <a:solidFill>
                  <a:schemeClr val="dk1"/>
                </a:solidFill>
                <a:latin typeface="Times New Roman"/>
                <a:ea typeface="Times New Roman"/>
                <a:cs typeface="Times New Roman"/>
                <a:sym typeface="Times New Roman"/>
              </a:rPr>
              <a:t> </a:t>
            </a:r>
            <a:endParaRPr sz="1400" b="0" i="0" u="none" strike="noStrike" cap="none">
              <a:solidFill>
                <a:schemeClr val="dk1"/>
              </a:solidFill>
              <a:latin typeface="Times New Roman"/>
              <a:ea typeface="Times New Roman"/>
              <a:cs typeface="Times New Roman"/>
              <a:sym typeface="Times New Roman"/>
            </a:endParaRPr>
          </a:p>
        </p:txBody>
      </p:sp>
      <p:sp>
        <p:nvSpPr>
          <p:cNvPr id="2" name="Rectangle 1">
            <a:extLst>
              <a:ext uri="{FF2B5EF4-FFF2-40B4-BE49-F238E27FC236}">
                <a16:creationId xmlns:a16="http://schemas.microsoft.com/office/drawing/2014/main" id="{0B70C2D3-C036-4EDB-8455-FD682738B5F4}"/>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56"/>
        <p:cNvGrpSpPr/>
        <p:nvPr/>
      </p:nvGrpSpPr>
      <p:grpSpPr>
        <a:xfrm>
          <a:off x="0" y="0"/>
          <a:ext cx="0" cy="0"/>
          <a:chOff x="0" y="0"/>
          <a:chExt cx="0" cy="0"/>
        </a:xfrm>
      </p:grpSpPr>
      <p:sp>
        <p:nvSpPr>
          <p:cNvPr id="357" name="Google Shape;357;p10"/>
          <p:cNvSpPr txBox="1"/>
          <p:nvPr/>
        </p:nvSpPr>
        <p:spPr>
          <a:xfrm>
            <a:off x="125069" y="273670"/>
            <a:ext cx="4313583" cy="1346482"/>
          </a:xfrm>
          <a:prstGeom prst="rect">
            <a:avLst/>
          </a:prstGeom>
          <a:noFill/>
          <a:ln>
            <a:noFill/>
          </a:ln>
        </p:spPr>
        <p:txBody>
          <a:bodyPr spcFirstLastPara="1" wrap="square" lIns="91425" tIns="45700" rIns="91425" bIns="45700" anchor="t" anchorCtr="0">
            <a:spAutoFit/>
          </a:bodyPr>
          <a:lstStyle/>
          <a:p>
            <a:pPr marL="0" marR="0" lvl="0" indent="342891" algn="l" rtl="0">
              <a:lnSpc>
                <a:spcPct val="150000"/>
              </a:lnSpc>
              <a:spcBef>
                <a:spcPts val="0"/>
              </a:spcBef>
              <a:spcAft>
                <a:spcPts val="0"/>
              </a:spcAft>
              <a:buNone/>
            </a:pPr>
            <a:r>
              <a:rPr lang="en-IN" sz="1500" dirty="0">
                <a:solidFill>
                  <a:schemeClr val="dk1"/>
                </a:solidFill>
                <a:latin typeface="Times New Roman"/>
                <a:ea typeface="Times New Roman"/>
                <a:cs typeface="Times New Roman"/>
                <a:sym typeface="Times New Roman"/>
              </a:rPr>
              <a:t>Table Name:-customer_master</a:t>
            </a:r>
            <a:endParaRPr sz="1500" dirty="0">
              <a:solidFill>
                <a:schemeClr val="dk1"/>
              </a:solidFill>
              <a:latin typeface="Times New Roman"/>
              <a:ea typeface="Times New Roman"/>
              <a:cs typeface="Times New Roman"/>
              <a:sym typeface="Times New Roman"/>
            </a:endParaRPr>
          </a:p>
          <a:p>
            <a:pPr marL="0" marR="0" lvl="0" indent="342891" algn="l" rtl="0">
              <a:lnSpc>
                <a:spcPct val="150000"/>
              </a:lnSpc>
              <a:spcBef>
                <a:spcPts val="0"/>
              </a:spcBef>
              <a:spcAft>
                <a:spcPts val="0"/>
              </a:spcAft>
              <a:buNone/>
            </a:pPr>
            <a:r>
              <a:rPr lang="en-IN" sz="1500" dirty="0">
                <a:solidFill>
                  <a:schemeClr val="dk1"/>
                </a:solidFill>
                <a:latin typeface="Times New Roman"/>
                <a:ea typeface="Times New Roman"/>
                <a:cs typeface="Times New Roman"/>
                <a:sym typeface="Times New Roman"/>
              </a:rPr>
              <a:t>Primary key:-CUSTOMER_ID</a:t>
            </a:r>
            <a:endParaRPr sz="1500" dirty="0">
              <a:solidFill>
                <a:schemeClr val="dk1"/>
              </a:solidFill>
              <a:latin typeface="Times New Roman"/>
              <a:ea typeface="Times New Roman"/>
              <a:cs typeface="Times New Roman"/>
              <a:sym typeface="Times New Roman"/>
            </a:endParaRPr>
          </a:p>
          <a:p>
            <a:pPr marL="0" marR="0" lvl="0" indent="342891" algn="l" rtl="0">
              <a:lnSpc>
                <a:spcPct val="150000"/>
              </a:lnSpc>
              <a:spcBef>
                <a:spcPts val="0"/>
              </a:spcBef>
              <a:spcAft>
                <a:spcPts val="0"/>
              </a:spcAft>
              <a:buNone/>
            </a:pPr>
            <a:r>
              <a:rPr lang="en-IN" sz="1500" dirty="0">
                <a:solidFill>
                  <a:schemeClr val="dk1"/>
                </a:solidFill>
                <a:latin typeface="Times New Roman"/>
                <a:ea typeface="Times New Roman"/>
                <a:cs typeface="Times New Roman"/>
                <a:sym typeface="Times New Roman"/>
              </a:rPr>
              <a:t>Foreign key:-ADMIN_ID</a:t>
            </a:r>
            <a:endParaRPr sz="15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400" dirty="0">
              <a:solidFill>
                <a:schemeClr val="dk1"/>
              </a:solidFill>
              <a:latin typeface="Century Gothic"/>
              <a:ea typeface="Century Gothic"/>
              <a:cs typeface="Century Gothic"/>
              <a:sym typeface="Century Gothic"/>
            </a:endParaRPr>
          </a:p>
        </p:txBody>
      </p:sp>
      <p:graphicFrame>
        <p:nvGraphicFramePr>
          <p:cNvPr id="358" name="Google Shape;358;p10"/>
          <p:cNvGraphicFramePr/>
          <p:nvPr>
            <p:extLst>
              <p:ext uri="{D42A27DB-BD31-4B8C-83A1-F6EECF244321}">
                <p14:modId xmlns:p14="http://schemas.microsoft.com/office/powerpoint/2010/main" val="4174670115"/>
              </p:ext>
            </p:extLst>
          </p:nvPr>
        </p:nvGraphicFramePr>
        <p:xfrm>
          <a:off x="3157467" y="273670"/>
          <a:ext cx="8664413" cy="6097264"/>
        </p:xfrm>
        <a:graphic>
          <a:graphicData uri="http://schemas.openxmlformats.org/drawingml/2006/table">
            <a:tbl>
              <a:tblPr firstRow="1" bandRow="1">
                <a:noFill/>
                <a:tableStyleId>{49E4034B-43E4-4F8A-AB5F-7DA40D033BF3}</a:tableStyleId>
              </a:tblPr>
              <a:tblGrid>
                <a:gridCol w="2113900">
                  <a:extLst>
                    <a:ext uri="{9D8B030D-6E8A-4147-A177-3AD203B41FA5}">
                      <a16:colId xmlns:a16="http://schemas.microsoft.com/office/drawing/2014/main" val="20000"/>
                    </a:ext>
                  </a:extLst>
                </a:gridCol>
                <a:gridCol w="1356663">
                  <a:extLst>
                    <a:ext uri="{9D8B030D-6E8A-4147-A177-3AD203B41FA5}">
                      <a16:colId xmlns:a16="http://schemas.microsoft.com/office/drawing/2014/main" val="20001"/>
                    </a:ext>
                  </a:extLst>
                </a:gridCol>
                <a:gridCol w="2172525">
                  <a:extLst>
                    <a:ext uri="{9D8B030D-6E8A-4147-A177-3AD203B41FA5}">
                      <a16:colId xmlns:a16="http://schemas.microsoft.com/office/drawing/2014/main" val="20002"/>
                    </a:ext>
                  </a:extLst>
                </a:gridCol>
                <a:gridCol w="3021325">
                  <a:extLst>
                    <a:ext uri="{9D8B030D-6E8A-4147-A177-3AD203B41FA5}">
                      <a16:colId xmlns:a16="http://schemas.microsoft.com/office/drawing/2014/main" val="20003"/>
                    </a:ext>
                  </a:extLst>
                </a:gridCol>
              </a:tblGrid>
              <a:tr h="347561">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Field name</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Data type</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Constraints</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Description</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00"/>
                  </a:ext>
                </a:extLst>
              </a:tr>
              <a:tr h="405302">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CUSTOMER_ID</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(10)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Primary key, auto increment</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customer id</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01"/>
                  </a:ext>
                </a:extLst>
              </a:tr>
              <a:tr h="195688">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ADMIN_ID</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(10)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admin id</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02"/>
                  </a:ext>
                </a:extLst>
              </a:tr>
              <a:tr h="405302">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CUSTOMER_EMAIL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(50)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 customer email</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03"/>
                  </a:ext>
                </a:extLst>
              </a:tr>
              <a:tr h="417987">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CUSTOMRE_PASSWORD</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(50)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customer password</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04"/>
                  </a:ext>
                </a:extLst>
              </a:tr>
              <a:tr h="405302">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FIRST_NAME</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(50)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first name</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05"/>
                  </a:ext>
                </a:extLst>
              </a:tr>
              <a:tr h="405302">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LAST_NAME</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(50)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last name</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06"/>
                  </a:ext>
                </a:extLst>
              </a:tr>
              <a:tr h="405302">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GENDER</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(10)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gender</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07"/>
                  </a:ext>
                </a:extLst>
              </a:tr>
              <a:tr h="405302">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DOB</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(50)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date of birth</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08"/>
                  </a:ext>
                </a:extLst>
              </a:tr>
              <a:tr h="417987">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ADDRESS</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Longtext (100)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 address</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09"/>
                  </a:ext>
                </a:extLst>
              </a:tr>
              <a:tr h="405302">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CITY</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(10)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 city</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10"/>
                  </a:ext>
                </a:extLst>
              </a:tr>
              <a:tr h="195688">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PIN</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(6)</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pin code</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11"/>
                  </a:ext>
                </a:extLst>
              </a:tr>
              <a:tr h="405302">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STATE</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(10)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state</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12"/>
                  </a:ext>
                </a:extLst>
              </a:tr>
              <a:tr h="405302">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COUNTRY</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(10)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country</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13"/>
                  </a:ext>
                </a:extLst>
              </a:tr>
              <a:tr h="405302">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CONTACT</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(20)</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phone number</a:t>
                      </a:r>
                      <a:endParaRPr sz="1100" u="none" strike="noStrike" cap="none">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14"/>
                  </a:ext>
                </a:extLst>
              </a:tr>
              <a:tr h="417987">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Date</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Timestamp (6)</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12375" marR="12375" marT="0" marB="0"/>
                </a:tc>
                <a:tc>
                  <a:txBody>
                    <a:bodyPr/>
                    <a:lstStyle/>
                    <a:p>
                      <a:pPr marL="0" marR="0" lvl="0" indent="457200" algn="l"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signup date and time</a:t>
                      </a:r>
                      <a:endParaRPr sz="1100" u="none" strike="noStrike" cap="none" dirty="0">
                        <a:latin typeface="Times New Roman"/>
                        <a:ea typeface="Times New Roman"/>
                        <a:cs typeface="Times New Roman"/>
                        <a:sym typeface="Times New Roman"/>
                      </a:endParaRPr>
                    </a:p>
                  </a:txBody>
                  <a:tcPr marL="12375" marR="12375" marT="0" marB="0"/>
                </a:tc>
                <a:extLst>
                  <a:ext uri="{0D108BD9-81ED-4DB2-BD59-A6C34878D82A}">
                    <a16:rowId xmlns:a16="http://schemas.microsoft.com/office/drawing/2014/main" val="10015"/>
                  </a:ext>
                </a:extLst>
              </a:tr>
            </a:tbl>
          </a:graphicData>
        </a:graphic>
      </p:graphicFrame>
      <p:sp>
        <p:nvSpPr>
          <p:cNvPr id="4" name="Rectangle 3">
            <a:extLst>
              <a:ext uri="{FF2B5EF4-FFF2-40B4-BE49-F238E27FC236}">
                <a16:creationId xmlns:a16="http://schemas.microsoft.com/office/drawing/2014/main" id="{92B500C8-F4DA-4537-A628-5950F37C2AAF}"/>
              </a:ext>
            </a:extLst>
          </p:cNvPr>
          <p:cNvSpPr/>
          <p:nvPr/>
        </p:nvSpPr>
        <p:spPr>
          <a:xfrm>
            <a:off x="294640" y="136634"/>
            <a:ext cx="11612880" cy="64470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362"/>
        <p:cNvGrpSpPr/>
        <p:nvPr/>
      </p:nvGrpSpPr>
      <p:grpSpPr>
        <a:xfrm>
          <a:off x="0" y="0"/>
          <a:ext cx="0" cy="0"/>
          <a:chOff x="0" y="0"/>
          <a:chExt cx="0" cy="0"/>
        </a:xfrm>
      </p:grpSpPr>
      <p:sp>
        <p:nvSpPr>
          <p:cNvPr id="363" name="Google Shape;363;p11"/>
          <p:cNvSpPr txBox="1"/>
          <p:nvPr/>
        </p:nvSpPr>
        <p:spPr>
          <a:xfrm>
            <a:off x="119436" y="331003"/>
            <a:ext cx="4403035" cy="1200288"/>
          </a:xfrm>
          <a:prstGeom prst="rect">
            <a:avLst/>
          </a:prstGeom>
          <a:noFill/>
          <a:ln>
            <a:noFill/>
          </a:ln>
        </p:spPr>
        <p:txBody>
          <a:bodyPr spcFirstLastPara="1" wrap="square" lIns="91425" tIns="45700" rIns="91425" bIns="45700" anchor="t" anchorCtr="0">
            <a:spAutoFit/>
          </a:bodyPr>
          <a:lstStyle/>
          <a:p>
            <a:pPr marL="0" marR="0" lvl="0" indent="342891" algn="l" rtl="0">
              <a:lnSpc>
                <a:spcPct val="150000"/>
              </a:lnSpc>
              <a:spcBef>
                <a:spcPts val="0"/>
              </a:spcBef>
              <a:spcAft>
                <a:spcPts val="0"/>
              </a:spcAft>
              <a:buNone/>
            </a:pPr>
            <a:r>
              <a:rPr lang="en-IN" sz="1600" dirty="0">
                <a:solidFill>
                  <a:schemeClr val="dk1"/>
                </a:solidFill>
                <a:latin typeface="Times New Roman"/>
                <a:ea typeface="Times New Roman"/>
                <a:cs typeface="Times New Roman"/>
                <a:sym typeface="Times New Roman"/>
              </a:rPr>
              <a:t>Table Name: -brand_master	</a:t>
            </a:r>
            <a:endParaRPr sz="1600" dirty="0">
              <a:solidFill>
                <a:schemeClr val="dk1"/>
              </a:solidFill>
              <a:latin typeface="Times New Roman"/>
              <a:ea typeface="Times New Roman"/>
              <a:cs typeface="Times New Roman"/>
              <a:sym typeface="Times New Roman"/>
            </a:endParaRPr>
          </a:p>
          <a:p>
            <a:pPr marL="0" marR="0" lvl="0" indent="342891" algn="l" rtl="0">
              <a:lnSpc>
                <a:spcPct val="150000"/>
              </a:lnSpc>
              <a:spcBef>
                <a:spcPts val="0"/>
              </a:spcBef>
              <a:spcAft>
                <a:spcPts val="0"/>
              </a:spcAft>
              <a:buNone/>
            </a:pPr>
            <a:r>
              <a:rPr lang="en-IN" sz="1600" dirty="0">
                <a:solidFill>
                  <a:schemeClr val="dk1"/>
                </a:solidFill>
                <a:latin typeface="Times New Roman"/>
                <a:ea typeface="Times New Roman"/>
                <a:cs typeface="Times New Roman"/>
                <a:sym typeface="Times New Roman"/>
              </a:rPr>
              <a:t>Primary key: -BRAND_ID</a:t>
            </a:r>
            <a:endParaRPr sz="1600"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IN" sz="1600" dirty="0">
                <a:solidFill>
                  <a:schemeClr val="dk1"/>
                </a:solidFill>
                <a:latin typeface="Times New Roman"/>
                <a:ea typeface="Times New Roman"/>
                <a:cs typeface="Times New Roman"/>
                <a:sym typeface="Times New Roman"/>
              </a:rPr>
              <a:t>       Foreign key: -SHOPKEEPER_ID</a:t>
            </a:r>
            <a:endParaRPr sz="1600" dirty="0">
              <a:solidFill>
                <a:schemeClr val="dk1"/>
              </a:solidFill>
              <a:latin typeface="Century Gothic"/>
              <a:ea typeface="Century Gothic"/>
              <a:cs typeface="Century Gothic"/>
              <a:sym typeface="Century Gothic"/>
            </a:endParaRPr>
          </a:p>
        </p:txBody>
      </p:sp>
      <p:graphicFrame>
        <p:nvGraphicFramePr>
          <p:cNvPr id="364" name="Google Shape;364;p11"/>
          <p:cNvGraphicFramePr/>
          <p:nvPr>
            <p:extLst>
              <p:ext uri="{D42A27DB-BD31-4B8C-83A1-F6EECF244321}">
                <p14:modId xmlns:p14="http://schemas.microsoft.com/office/powerpoint/2010/main" val="3043944869"/>
              </p:ext>
            </p:extLst>
          </p:nvPr>
        </p:nvGraphicFramePr>
        <p:xfrm>
          <a:off x="2523134" y="2790402"/>
          <a:ext cx="8073876" cy="2228300"/>
        </p:xfrm>
        <a:graphic>
          <a:graphicData uri="http://schemas.openxmlformats.org/drawingml/2006/table">
            <a:tbl>
              <a:tblPr firstRow="1" bandRow="1">
                <a:noFill/>
                <a:tableStyleId>{49E4034B-43E4-4F8A-AB5F-7DA40D033BF3}</a:tableStyleId>
              </a:tblPr>
              <a:tblGrid>
                <a:gridCol w="2008550">
                  <a:extLst>
                    <a:ext uri="{9D8B030D-6E8A-4147-A177-3AD203B41FA5}">
                      <a16:colId xmlns:a16="http://schemas.microsoft.com/office/drawing/2014/main" val="20000"/>
                    </a:ext>
                  </a:extLst>
                </a:gridCol>
                <a:gridCol w="1437938">
                  <a:extLst>
                    <a:ext uri="{9D8B030D-6E8A-4147-A177-3AD203B41FA5}">
                      <a16:colId xmlns:a16="http://schemas.microsoft.com/office/drawing/2014/main" val="20001"/>
                    </a:ext>
                  </a:extLst>
                </a:gridCol>
                <a:gridCol w="2488863">
                  <a:extLst>
                    <a:ext uri="{9D8B030D-6E8A-4147-A177-3AD203B41FA5}">
                      <a16:colId xmlns:a16="http://schemas.microsoft.com/office/drawing/2014/main" val="20002"/>
                    </a:ext>
                  </a:extLst>
                </a:gridCol>
                <a:gridCol w="2138525">
                  <a:extLst>
                    <a:ext uri="{9D8B030D-6E8A-4147-A177-3AD203B41FA5}">
                      <a16:colId xmlns:a16="http://schemas.microsoft.com/office/drawing/2014/main" val="20003"/>
                    </a:ext>
                  </a:extLst>
                </a:gridCol>
              </a:tblGrid>
              <a:tr h="491575">
                <a:tc>
                  <a:txBody>
                    <a:bodyPr/>
                    <a:lstStyle/>
                    <a:p>
                      <a:pPr marL="0" marR="0" lvl="0" indent="457200" algn="ctr" rtl="0">
                        <a:lnSpc>
                          <a:spcPct val="150000"/>
                        </a:lnSpc>
                        <a:spcBef>
                          <a:spcPts val="0"/>
                        </a:spcBef>
                        <a:spcAft>
                          <a:spcPts val="0"/>
                        </a:spcAft>
                        <a:buNone/>
                      </a:pPr>
                      <a:r>
                        <a:rPr lang="en-IN" sz="1100" u="none" strike="noStrike" cap="none"/>
                        <a:t>Field name</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ctr" rtl="0">
                        <a:lnSpc>
                          <a:spcPct val="150000"/>
                        </a:lnSpc>
                        <a:spcBef>
                          <a:spcPts val="0"/>
                        </a:spcBef>
                        <a:spcAft>
                          <a:spcPts val="0"/>
                        </a:spcAft>
                        <a:buNone/>
                      </a:pPr>
                      <a:r>
                        <a:rPr lang="en-IN" sz="1100" u="none" strike="noStrike" cap="none"/>
                        <a:t>Data type</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ctr" rtl="0">
                        <a:lnSpc>
                          <a:spcPct val="150000"/>
                        </a:lnSpc>
                        <a:spcBef>
                          <a:spcPts val="0"/>
                        </a:spcBef>
                        <a:spcAft>
                          <a:spcPts val="0"/>
                        </a:spcAft>
                        <a:buNone/>
                      </a:pPr>
                      <a:r>
                        <a:rPr lang="en-IN" sz="1100" u="none" strike="noStrike" cap="none"/>
                        <a:t>Constraints</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ctr" rtl="0">
                        <a:lnSpc>
                          <a:spcPct val="150000"/>
                        </a:lnSpc>
                        <a:spcBef>
                          <a:spcPts val="0"/>
                        </a:spcBef>
                        <a:spcAft>
                          <a:spcPts val="0"/>
                        </a:spcAft>
                        <a:buNone/>
                      </a:pPr>
                      <a:r>
                        <a:rPr lang="en-IN" sz="1100" u="none" strike="noStrike" cap="none"/>
                        <a:t>Description</a:t>
                      </a:r>
                      <a:endParaRPr sz="9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0"/>
                  </a:ext>
                </a:extLst>
              </a:tr>
              <a:tr h="753375">
                <a:tc>
                  <a:txBody>
                    <a:bodyPr/>
                    <a:lstStyle/>
                    <a:p>
                      <a:pPr marL="0" marR="0" lvl="0" indent="457200" algn="l" rtl="0">
                        <a:lnSpc>
                          <a:spcPct val="150000"/>
                        </a:lnSpc>
                        <a:spcBef>
                          <a:spcPts val="0"/>
                        </a:spcBef>
                        <a:spcAft>
                          <a:spcPts val="0"/>
                        </a:spcAft>
                        <a:buNone/>
                      </a:pPr>
                      <a:r>
                        <a:rPr lang="en-IN" sz="1100" u="none" strike="noStrike" cap="none"/>
                        <a:t>BRAND_ID</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l" rtl="0">
                        <a:lnSpc>
                          <a:spcPct val="150000"/>
                        </a:lnSpc>
                        <a:spcBef>
                          <a:spcPts val="0"/>
                        </a:spcBef>
                        <a:spcAft>
                          <a:spcPts val="0"/>
                        </a:spcAft>
                        <a:buNone/>
                      </a:pPr>
                      <a:r>
                        <a:rPr lang="en-IN" sz="1100" u="none" strike="noStrike" cap="none"/>
                        <a:t>Int (10)</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l" rtl="0">
                        <a:lnSpc>
                          <a:spcPct val="150000"/>
                        </a:lnSpc>
                        <a:spcBef>
                          <a:spcPts val="0"/>
                        </a:spcBef>
                        <a:spcAft>
                          <a:spcPts val="0"/>
                        </a:spcAft>
                        <a:buNone/>
                      </a:pPr>
                      <a:r>
                        <a:rPr lang="en-IN" sz="1100" u="none" strike="noStrike" cap="none"/>
                        <a:t>Primary key, auto increment</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l" rtl="0">
                        <a:lnSpc>
                          <a:spcPct val="150000"/>
                        </a:lnSpc>
                        <a:spcBef>
                          <a:spcPts val="0"/>
                        </a:spcBef>
                        <a:spcAft>
                          <a:spcPts val="0"/>
                        </a:spcAft>
                        <a:buNone/>
                      </a:pPr>
                      <a:r>
                        <a:rPr lang="en-IN" sz="1100" u="none" strike="noStrike" cap="none"/>
                        <a:t>Stores brand id</a:t>
                      </a:r>
                      <a:endParaRPr sz="9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1"/>
                  </a:ext>
                </a:extLst>
              </a:tr>
              <a:tr h="491675">
                <a:tc>
                  <a:txBody>
                    <a:bodyPr/>
                    <a:lstStyle/>
                    <a:p>
                      <a:pPr marL="0" marR="0" lvl="0" indent="457200" algn="l" rtl="0">
                        <a:lnSpc>
                          <a:spcPct val="150000"/>
                        </a:lnSpc>
                        <a:spcBef>
                          <a:spcPts val="0"/>
                        </a:spcBef>
                        <a:spcAft>
                          <a:spcPts val="0"/>
                        </a:spcAft>
                        <a:buNone/>
                      </a:pPr>
                      <a:r>
                        <a:rPr lang="en-IN" sz="1100" u="none" strike="noStrike" cap="none"/>
                        <a:t>SHOPKEEPER_ID</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l" rtl="0">
                        <a:lnSpc>
                          <a:spcPct val="150000"/>
                        </a:lnSpc>
                        <a:spcBef>
                          <a:spcPts val="0"/>
                        </a:spcBef>
                        <a:spcAft>
                          <a:spcPts val="0"/>
                        </a:spcAft>
                        <a:buNone/>
                      </a:pPr>
                      <a:r>
                        <a:rPr lang="en-IN" sz="1100" u="none" strike="noStrike" cap="none"/>
                        <a:t>Int (10)</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l" rtl="0">
                        <a:lnSpc>
                          <a:spcPct val="150000"/>
                        </a:lnSpc>
                        <a:spcBef>
                          <a:spcPts val="0"/>
                        </a:spcBef>
                        <a:spcAft>
                          <a:spcPts val="0"/>
                        </a:spcAft>
                        <a:buNone/>
                      </a:pPr>
                      <a:r>
                        <a:rPr lang="en-IN" sz="1100" u="none" strike="noStrike" cap="none"/>
                        <a:t>Foreign key</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l" rtl="0">
                        <a:lnSpc>
                          <a:spcPct val="150000"/>
                        </a:lnSpc>
                        <a:spcBef>
                          <a:spcPts val="0"/>
                        </a:spcBef>
                        <a:spcAft>
                          <a:spcPts val="0"/>
                        </a:spcAft>
                        <a:buNone/>
                      </a:pPr>
                      <a:r>
                        <a:rPr lang="en-IN" sz="1100" u="none" strike="noStrike" cap="none"/>
                        <a:t>Stores shopkeeper id</a:t>
                      </a:r>
                      <a:endParaRPr sz="9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2"/>
                  </a:ext>
                </a:extLst>
              </a:tr>
              <a:tr h="491675">
                <a:tc>
                  <a:txBody>
                    <a:bodyPr/>
                    <a:lstStyle/>
                    <a:p>
                      <a:pPr marL="0" marR="0" lvl="0" indent="457200" algn="l" rtl="0">
                        <a:lnSpc>
                          <a:spcPct val="150000"/>
                        </a:lnSpc>
                        <a:spcBef>
                          <a:spcPts val="0"/>
                        </a:spcBef>
                        <a:spcAft>
                          <a:spcPts val="0"/>
                        </a:spcAft>
                        <a:buNone/>
                      </a:pPr>
                      <a:r>
                        <a:rPr lang="en-IN" sz="1100" u="none" strike="noStrike" cap="none"/>
                        <a:t>BRAND_NAME</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l" rtl="0">
                        <a:lnSpc>
                          <a:spcPct val="150000"/>
                        </a:lnSpc>
                        <a:spcBef>
                          <a:spcPts val="0"/>
                        </a:spcBef>
                        <a:spcAft>
                          <a:spcPts val="0"/>
                        </a:spcAft>
                        <a:buNone/>
                      </a:pPr>
                      <a:r>
                        <a:rPr lang="en-IN" sz="1100" u="none" strike="noStrike" cap="none"/>
                        <a:t>Varchar (50)</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l" rtl="0">
                        <a:lnSpc>
                          <a:spcPct val="150000"/>
                        </a:lnSpc>
                        <a:spcBef>
                          <a:spcPts val="0"/>
                        </a:spcBef>
                        <a:spcAft>
                          <a:spcPts val="0"/>
                        </a:spcAft>
                        <a:buNone/>
                      </a:pPr>
                      <a:r>
                        <a:rPr lang="en-IN" sz="1100" u="none" strike="noStrike" cap="none"/>
                        <a:t>Not null</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l" rtl="0">
                        <a:lnSpc>
                          <a:spcPct val="150000"/>
                        </a:lnSpc>
                        <a:spcBef>
                          <a:spcPts val="0"/>
                        </a:spcBef>
                        <a:spcAft>
                          <a:spcPts val="0"/>
                        </a:spcAft>
                        <a:buNone/>
                      </a:pPr>
                      <a:r>
                        <a:rPr lang="en-IN" sz="1100" u="none" strike="noStrike" cap="none" dirty="0"/>
                        <a:t>Stores brand name</a:t>
                      </a:r>
                      <a:endParaRPr sz="900" u="none" strike="noStrike" cap="none" dirty="0">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3"/>
                  </a:ext>
                </a:extLst>
              </a:tr>
            </a:tbl>
          </a:graphicData>
        </a:graphic>
      </p:graphicFrame>
      <p:sp>
        <p:nvSpPr>
          <p:cNvPr id="365" name="Google Shape;365;p11"/>
          <p:cNvSpPr/>
          <p:nvPr/>
        </p:nvSpPr>
        <p:spPr>
          <a:xfrm>
            <a:off x="3654030" y="3116398"/>
            <a:ext cx="138564" cy="284695"/>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endParaRPr sz="1400">
              <a:solidFill>
                <a:schemeClr val="dk1"/>
              </a:solidFill>
              <a:latin typeface="Century Gothic"/>
              <a:ea typeface="Century Gothic"/>
              <a:cs typeface="Century Gothic"/>
              <a:sym typeface="Century Gothic"/>
            </a:endParaRPr>
          </a:p>
        </p:txBody>
      </p:sp>
      <p:sp>
        <p:nvSpPr>
          <p:cNvPr id="5" name="Rectangle 4">
            <a:extLst>
              <a:ext uri="{FF2B5EF4-FFF2-40B4-BE49-F238E27FC236}">
                <a16:creationId xmlns:a16="http://schemas.microsoft.com/office/drawing/2014/main" id="{64B64143-8AA1-43D1-97A1-53F091CEA7C3}"/>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sp>
        <p:nvSpPr>
          <p:cNvPr id="370" name="Google Shape;370;p12"/>
          <p:cNvSpPr txBox="1">
            <a:spLocks noGrp="1"/>
          </p:cNvSpPr>
          <p:nvPr>
            <p:ph type="title"/>
          </p:nvPr>
        </p:nvSpPr>
        <p:spPr>
          <a:xfrm>
            <a:off x="0" y="689285"/>
            <a:ext cx="6571060" cy="546360"/>
          </a:xfrm>
          <a:prstGeom prst="rect">
            <a:avLst/>
          </a:prstGeom>
          <a:noFill/>
          <a:ln>
            <a:noFill/>
          </a:ln>
        </p:spPr>
        <p:txBody>
          <a:bodyPr spcFirstLastPara="1" wrap="square" lIns="91425" tIns="45700" rIns="91425" bIns="45700" anchor="ctr" anchorCtr="0">
            <a:noAutofit/>
          </a:bodyPr>
          <a:lstStyle/>
          <a:p>
            <a:pPr marL="0" lvl="0" indent="342891" algn="l" rtl="0">
              <a:lnSpc>
                <a:spcPct val="150000"/>
              </a:lnSpc>
              <a:spcBef>
                <a:spcPts val="0"/>
              </a:spcBef>
              <a:spcAft>
                <a:spcPts val="0"/>
              </a:spcAft>
              <a:buClr>
                <a:schemeClr val="dk1"/>
              </a:buClr>
              <a:buSzPts val="1400"/>
              <a:buFont typeface="Times New Roman"/>
              <a:buNone/>
            </a:pPr>
            <a:r>
              <a:rPr lang="en-IN" sz="1600" dirty="0">
                <a:latin typeface="Times New Roman"/>
                <a:ea typeface="Times New Roman"/>
                <a:cs typeface="Times New Roman"/>
                <a:sym typeface="Times New Roman"/>
              </a:rPr>
              <a:t>Table Name: -product_master</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Primary key: -PRODUCT_ID</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Foreign key: -BRAND_NAME, SHOPKEEPER_ID</a:t>
            </a:r>
            <a:br>
              <a:rPr lang="en-IN" sz="1600" dirty="0">
                <a:latin typeface="Times New Roman"/>
                <a:ea typeface="Times New Roman"/>
                <a:cs typeface="Times New Roman"/>
                <a:sym typeface="Times New Roman"/>
              </a:rPr>
            </a:br>
            <a:endParaRPr sz="1600" dirty="0"/>
          </a:p>
        </p:txBody>
      </p:sp>
      <p:graphicFrame>
        <p:nvGraphicFramePr>
          <p:cNvPr id="371" name="Google Shape;371;p12"/>
          <p:cNvGraphicFramePr/>
          <p:nvPr>
            <p:extLst>
              <p:ext uri="{D42A27DB-BD31-4B8C-83A1-F6EECF244321}">
                <p14:modId xmlns:p14="http://schemas.microsoft.com/office/powerpoint/2010/main" val="3391806562"/>
              </p:ext>
            </p:extLst>
          </p:nvPr>
        </p:nvGraphicFramePr>
        <p:xfrm>
          <a:off x="2721439" y="2323477"/>
          <a:ext cx="7472788" cy="3729675"/>
        </p:xfrm>
        <a:graphic>
          <a:graphicData uri="http://schemas.openxmlformats.org/drawingml/2006/table">
            <a:tbl>
              <a:tblPr firstRow="1" bandRow="1">
                <a:noFill/>
                <a:tableStyleId>{49E4034B-43E4-4F8A-AB5F-7DA40D033BF3}</a:tableStyleId>
              </a:tblPr>
              <a:tblGrid>
                <a:gridCol w="1656662">
                  <a:extLst>
                    <a:ext uri="{9D8B030D-6E8A-4147-A177-3AD203B41FA5}">
                      <a16:colId xmlns:a16="http://schemas.microsoft.com/office/drawing/2014/main" val="20000"/>
                    </a:ext>
                  </a:extLst>
                </a:gridCol>
                <a:gridCol w="1555063">
                  <a:extLst>
                    <a:ext uri="{9D8B030D-6E8A-4147-A177-3AD203B41FA5}">
                      <a16:colId xmlns:a16="http://schemas.microsoft.com/office/drawing/2014/main" val="20001"/>
                    </a:ext>
                  </a:extLst>
                </a:gridCol>
                <a:gridCol w="2134500">
                  <a:extLst>
                    <a:ext uri="{9D8B030D-6E8A-4147-A177-3AD203B41FA5}">
                      <a16:colId xmlns:a16="http://schemas.microsoft.com/office/drawing/2014/main" val="20002"/>
                    </a:ext>
                  </a:extLst>
                </a:gridCol>
                <a:gridCol w="2126563">
                  <a:extLst>
                    <a:ext uri="{9D8B030D-6E8A-4147-A177-3AD203B41FA5}">
                      <a16:colId xmlns:a16="http://schemas.microsoft.com/office/drawing/2014/main" val="20003"/>
                    </a:ext>
                  </a:extLst>
                </a:gridCol>
              </a:tblGrid>
              <a:tr h="222775">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Field name</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Data type</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Constraints</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Description</a:t>
                      </a:r>
                      <a:endParaRPr sz="1100" u="none" strike="noStrike" cap="none">
                        <a:latin typeface="Times New Roman"/>
                        <a:ea typeface="Times New Roman"/>
                        <a:cs typeface="Times New Roman"/>
                        <a:sym typeface="Times New Roman"/>
                      </a:endParaRPr>
                    </a:p>
                  </a:txBody>
                  <a:tcPr marL="29025" marR="29025" marT="0" marB="0"/>
                </a:tc>
                <a:extLst>
                  <a:ext uri="{0D108BD9-81ED-4DB2-BD59-A6C34878D82A}">
                    <a16:rowId xmlns:a16="http://schemas.microsoft.com/office/drawing/2014/main" val="10000"/>
                  </a:ext>
                </a:extLst>
              </a:tr>
              <a:tr h="472825">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SHOPKEEPER_ID</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(10)</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shopkeeper id</a:t>
                      </a:r>
                      <a:endParaRPr sz="1100" u="none" strike="noStrike" cap="none">
                        <a:latin typeface="Times New Roman"/>
                        <a:ea typeface="Times New Roman"/>
                        <a:cs typeface="Times New Roman"/>
                        <a:sym typeface="Times New Roman"/>
                      </a:endParaRPr>
                    </a:p>
                  </a:txBody>
                  <a:tcPr marL="29025" marR="29025" marT="0" marB="0"/>
                </a:tc>
                <a:extLst>
                  <a:ext uri="{0D108BD9-81ED-4DB2-BD59-A6C34878D82A}">
                    <a16:rowId xmlns:a16="http://schemas.microsoft.com/office/drawing/2014/main" val="10001"/>
                  </a:ext>
                </a:extLst>
              </a:tr>
              <a:tr h="57857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PRODUCT_ID</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(10)</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Primary key, auto increment</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product id</a:t>
                      </a:r>
                      <a:endParaRPr sz="1100" u="none" strike="noStrike" cap="none">
                        <a:latin typeface="Times New Roman"/>
                        <a:ea typeface="Times New Roman"/>
                        <a:cs typeface="Times New Roman"/>
                        <a:sym typeface="Times New Roman"/>
                      </a:endParaRPr>
                    </a:p>
                  </a:txBody>
                  <a:tcPr marL="29025" marR="29025" marT="0" marB="0"/>
                </a:tc>
                <a:extLst>
                  <a:ext uri="{0D108BD9-81ED-4DB2-BD59-A6C34878D82A}">
                    <a16:rowId xmlns:a16="http://schemas.microsoft.com/office/drawing/2014/main" val="10002"/>
                  </a:ext>
                </a:extLst>
              </a:tr>
              <a:tr h="341400">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BRAND_ID</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(10)</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brand id</a:t>
                      </a:r>
                      <a:endParaRPr sz="1100" u="none" strike="noStrike" cap="none">
                        <a:latin typeface="Times New Roman"/>
                        <a:ea typeface="Times New Roman"/>
                        <a:cs typeface="Times New Roman"/>
                        <a:sym typeface="Times New Roman"/>
                      </a:endParaRPr>
                    </a:p>
                  </a:txBody>
                  <a:tcPr marL="29025" marR="29025" marT="0" marB="0"/>
                </a:tc>
                <a:extLst>
                  <a:ext uri="{0D108BD9-81ED-4DB2-BD59-A6C34878D82A}">
                    <a16:rowId xmlns:a16="http://schemas.microsoft.com/office/drawing/2014/main" val="10003"/>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MODEL_NAME</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(100)</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model name</a:t>
                      </a:r>
                      <a:endParaRPr sz="1100" u="none" strike="noStrike" cap="none">
                        <a:latin typeface="Times New Roman"/>
                        <a:ea typeface="Times New Roman"/>
                        <a:cs typeface="Times New Roman"/>
                        <a:sym typeface="Times New Roman"/>
                      </a:endParaRPr>
                    </a:p>
                  </a:txBody>
                  <a:tcPr marL="29025" marR="29025" marT="0" marB="0"/>
                </a:tc>
                <a:extLst>
                  <a:ext uri="{0D108BD9-81ED-4DB2-BD59-A6C34878D82A}">
                    <a16:rowId xmlns:a16="http://schemas.microsoft.com/office/drawing/2014/main" val="10004"/>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FEATURES</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Longtext (1000)</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fetures of the product</a:t>
                      </a:r>
                      <a:endParaRPr sz="1100" u="none" strike="noStrike" cap="none">
                        <a:latin typeface="Times New Roman"/>
                        <a:ea typeface="Times New Roman"/>
                        <a:cs typeface="Times New Roman"/>
                        <a:sym typeface="Times New Roman"/>
                      </a:endParaRPr>
                    </a:p>
                  </a:txBody>
                  <a:tcPr marL="29025" marR="29025" marT="0" marB="0"/>
                </a:tc>
                <a:extLst>
                  <a:ext uri="{0D108BD9-81ED-4DB2-BD59-A6C34878D82A}">
                    <a16:rowId xmlns:a16="http://schemas.microsoft.com/office/drawing/2014/main" val="10005"/>
                  </a:ext>
                </a:extLst>
              </a:tr>
              <a:tr h="222800">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IMAGE</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(20)</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product images</a:t>
                      </a:r>
                      <a:endParaRPr sz="1100" u="none" strike="noStrike" cap="none">
                        <a:latin typeface="Times New Roman"/>
                        <a:ea typeface="Times New Roman"/>
                        <a:cs typeface="Times New Roman"/>
                        <a:sym typeface="Times New Roman"/>
                      </a:endParaRPr>
                    </a:p>
                  </a:txBody>
                  <a:tcPr marL="29025" marR="29025" marT="0" marB="0"/>
                </a:tc>
                <a:extLst>
                  <a:ext uri="{0D108BD9-81ED-4DB2-BD59-A6C34878D82A}">
                    <a16:rowId xmlns:a16="http://schemas.microsoft.com/office/drawing/2014/main" val="10006"/>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PRICE</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(20)</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price of the product</a:t>
                      </a:r>
                      <a:endParaRPr sz="1100" u="none" strike="noStrike" cap="none">
                        <a:latin typeface="Times New Roman"/>
                        <a:ea typeface="Times New Roman"/>
                        <a:cs typeface="Times New Roman"/>
                        <a:sym typeface="Times New Roman"/>
                      </a:endParaRPr>
                    </a:p>
                  </a:txBody>
                  <a:tcPr marL="29025" marR="29025" marT="0" marB="0"/>
                </a:tc>
                <a:extLst>
                  <a:ext uri="{0D108BD9-81ED-4DB2-BD59-A6C34878D82A}">
                    <a16:rowId xmlns:a16="http://schemas.microsoft.com/office/drawing/2014/main" val="10007"/>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DATE</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TIMESTAMP (6)</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 </a:t>
                      </a:r>
                      <a:endParaRPr sz="1100" u="none" strike="noStrike" cap="none">
                        <a:latin typeface="Times New Roman"/>
                        <a:ea typeface="Times New Roman"/>
                        <a:cs typeface="Times New Roman"/>
                        <a:sym typeface="Times New Roman"/>
                      </a:endParaRPr>
                    </a:p>
                  </a:txBody>
                  <a:tcPr marL="29025" marR="29025" marT="0" marB="0"/>
                </a:tc>
                <a:tc>
                  <a:txBody>
                    <a:bodyPr/>
                    <a:lstStyle/>
                    <a:p>
                      <a:pPr marL="0" marR="0" lvl="0" indent="457200" algn="l"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register date &amp; time</a:t>
                      </a:r>
                      <a:endParaRPr sz="1100" u="none" strike="noStrike" cap="none" dirty="0">
                        <a:latin typeface="Times New Roman"/>
                        <a:ea typeface="Times New Roman"/>
                        <a:cs typeface="Times New Roman"/>
                        <a:sym typeface="Times New Roman"/>
                      </a:endParaRPr>
                    </a:p>
                  </a:txBody>
                  <a:tcPr marL="29025" marR="29025" marT="0" marB="0"/>
                </a:tc>
                <a:extLst>
                  <a:ext uri="{0D108BD9-81ED-4DB2-BD59-A6C34878D82A}">
                    <a16:rowId xmlns:a16="http://schemas.microsoft.com/office/drawing/2014/main" val="10008"/>
                  </a:ext>
                </a:extLst>
              </a:tr>
            </a:tbl>
          </a:graphicData>
        </a:graphic>
      </p:graphicFrame>
      <p:sp>
        <p:nvSpPr>
          <p:cNvPr id="372" name="Google Shape;372;p12"/>
          <p:cNvSpPr/>
          <p:nvPr/>
        </p:nvSpPr>
        <p:spPr>
          <a:xfrm>
            <a:off x="-2574555" y="2041998"/>
            <a:ext cx="26875357" cy="277129"/>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endParaRPr sz="1351">
              <a:solidFill>
                <a:schemeClr val="dk1"/>
              </a:solidFill>
              <a:latin typeface="Century Gothic"/>
              <a:ea typeface="Century Gothic"/>
              <a:cs typeface="Century Gothic"/>
              <a:sym typeface="Century Gothic"/>
            </a:endParaRPr>
          </a:p>
        </p:txBody>
      </p:sp>
      <p:sp>
        <p:nvSpPr>
          <p:cNvPr id="5" name="Rectangle 4">
            <a:extLst>
              <a:ext uri="{FF2B5EF4-FFF2-40B4-BE49-F238E27FC236}">
                <a16:creationId xmlns:a16="http://schemas.microsoft.com/office/drawing/2014/main" id="{9BA0D2BE-E873-4777-83C7-967116EF92B3}"/>
              </a:ext>
            </a:extLst>
          </p:cNvPr>
          <p:cNvSpPr/>
          <p:nvPr/>
        </p:nvSpPr>
        <p:spPr>
          <a:xfrm>
            <a:off x="294640" y="231228"/>
            <a:ext cx="11612880" cy="63524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76"/>
        <p:cNvGrpSpPr/>
        <p:nvPr/>
      </p:nvGrpSpPr>
      <p:grpSpPr>
        <a:xfrm>
          <a:off x="0" y="0"/>
          <a:ext cx="0" cy="0"/>
          <a:chOff x="0" y="0"/>
          <a:chExt cx="0" cy="0"/>
        </a:xfrm>
      </p:grpSpPr>
      <p:sp>
        <p:nvSpPr>
          <p:cNvPr id="377" name="Google Shape;377;p13"/>
          <p:cNvSpPr txBox="1">
            <a:spLocks noGrp="1"/>
          </p:cNvSpPr>
          <p:nvPr>
            <p:ph type="title"/>
          </p:nvPr>
        </p:nvSpPr>
        <p:spPr>
          <a:xfrm>
            <a:off x="281050" y="727599"/>
            <a:ext cx="6571060" cy="546360"/>
          </a:xfrm>
          <a:prstGeom prst="rect">
            <a:avLst/>
          </a:prstGeom>
          <a:noFill/>
          <a:ln>
            <a:noFill/>
          </a:ln>
        </p:spPr>
        <p:txBody>
          <a:bodyPr spcFirstLastPara="1" wrap="square" lIns="91425" tIns="45700" rIns="91425" bIns="45700" anchor="ctr" anchorCtr="0">
            <a:noAutofit/>
          </a:bodyPr>
          <a:lstStyle/>
          <a:p>
            <a:pPr marL="0" lvl="0" indent="342891" algn="l" rtl="0">
              <a:lnSpc>
                <a:spcPct val="150000"/>
              </a:lnSpc>
              <a:spcBef>
                <a:spcPts val="0"/>
              </a:spcBef>
              <a:spcAft>
                <a:spcPts val="0"/>
              </a:spcAft>
              <a:buClr>
                <a:schemeClr val="dk1"/>
              </a:buClr>
              <a:buSzPts val="1400"/>
              <a:buFont typeface="Times New Roman"/>
              <a:buNone/>
            </a:pPr>
            <a:r>
              <a:rPr lang="en-IN" sz="1400">
                <a:latin typeface="Times New Roman"/>
                <a:ea typeface="Times New Roman"/>
                <a:cs typeface="Times New Roman"/>
                <a:sym typeface="Times New Roman"/>
              </a:rPr>
              <a:t>Table Name: -review_master</a:t>
            </a:r>
            <a:br>
              <a:rPr lang="en-IN" sz="1400">
                <a:latin typeface="Times New Roman"/>
                <a:ea typeface="Times New Roman"/>
                <a:cs typeface="Times New Roman"/>
                <a:sym typeface="Times New Roman"/>
              </a:rPr>
            </a:br>
            <a:r>
              <a:rPr lang="en-IN" sz="1400">
                <a:latin typeface="Times New Roman"/>
                <a:ea typeface="Times New Roman"/>
                <a:cs typeface="Times New Roman"/>
                <a:sym typeface="Times New Roman"/>
              </a:rPr>
              <a:t>        Primary key: -REVIEW_ID</a:t>
            </a:r>
            <a:br>
              <a:rPr lang="en-IN" sz="1400">
                <a:latin typeface="Times New Roman"/>
                <a:ea typeface="Times New Roman"/>
                <a:cs typeface="Times New Roman"/>
                <a:sym typeface="Times New Roman"/>
              </a:rPr>
            </a:br>
            <a:r>
              <a:rPr lang="en-IN" sz="1400">
                <a:latin typeface="Times New Roman"/>
                <a:ea typeface="Times New Roman"/>
                <a:cs typeface="Times New Roman"/>
                <a:sym typeface="Times New Roman"/>
              </a:rPr>
              <a:t>        Foreign key: -PRODUCT_ID, CUSTOMER_ID</a:t>
            </a:r>
            <a:br>
              <a:rPr lang="en-IN" sz="1400">
                <a:latin typeface="Times New Roman"/>
                <a:ea typeface="Times New Roman"/>
                <a:cs typeface="Times New Roman"/>
                <a:sym typeface="Times New Roman"/>
              </a:rPr>
            </a:br>
            <a:endParaRPr sz="1400"/>
          </a:p>
        </p:txBody>
      </p:sp>
      <p:graphicFrame>
        <p:nvGraphicFramePr>
          <p:cNvPr id="378" name="Google Shape;378;p13"/>
          <p:cNvGraphicFramePr/>
          <p:nvPr>
            <p:extLst>
              <p:ext uri="{D42A27DB-BD31-4B8C-83A1-F6EECF244321}">
                <p14:modId xmlns:p14="http://schemas.microsoft.com/office/powerpoint/2010/main" val="703906513"/>
              </p:ext>
            </p:extLst>
          </p:nvPr>
        </p:nvGraphicFramePr>
        <p:xfrm>
          <a:off x="2701787" y="2593823"/>
          <a:ext cx="7522650" cy="3014650"/>
        </p:xfrm>
        <a:graphic>
          <a:graphicData uri="http://schemas.openxmlformats.org/drawingml/2006/table">
            <a:tbl>
              <a:tblPr firstRow="1" bandRow="1">
                <a:noFill/>
                <a:tableStyleId>{49E4034B-43E4-4F8A-AB5F-7DA40D033BF3}</a:tableStyleId>
              </a:tblPr>
              <a:tblGrid>
                <a:gridCol w="1562600">
                  <a:extLst>
                    <a:ext uri="{9D8B030D-6E8A-4147-A177-3AD203B41FA5}">
                      <a16:colId xmlns:a16="http://schemas.microsoft.com/office/drawing/2014/main" val="20000"/>
                    </a:ext>
                  </a:extLst>
                </a:gridCol>
                <a:gridCol w="1403850">
                  <a:extLst>
                    <a:ext uri="{9D8B030D-6E8A-4147-A177-3AD203B41FA5}">
                      <a16:colId xmlns:a16="http://schemas.microsoft.com/office/drawing/2014/main" val="20001"/>
                    </a:ext>
                  </a:extLst>
                </a:gridCol>
                <a:gridCol w="2165850">
                  <a:extLst>
                    <a:ext uri="{9D8B030D-6E8A-4147-A177-3AD203B41FA5}">
                      <a16:colId xmlns:a16="http://schemas.microsoft.com/office/drawing/2014/main" val="20002"/>
                    </a:ext>
                  </a:extLst>
                </a:gridCol>
                <a:gridCol w="2390350">
                  <a:extLst>
                    <a:ext uri="{9D8B030D-6E8A-4147-A177-3AD203B41FA5}">
                      <a16:colId xmlns:a16="http://schemas.microsoft.com/office/drawing/2014/main" val="20003"/>
                    </a:ext>
                  </a:extLst>
                </a:gridCol>
              </a:tblGrid>
              <a:tr h="458475">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Field name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Data type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Constraints</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Description</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0"/>
                  </a:ext>
                </a:extLst>
              </a:tr>
              <a:tr h="66487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REVIEW_ID</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(10)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Primary key, auto increment</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review id</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1"/>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PRODUCT_ID</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(10)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product id</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2"/>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CUSTOMER_ID</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(10)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customer id</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3"/>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REVIEWS</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(500)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review of product</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4"/>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Timestamp (6)</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date and time of reviews</a:t>
                      </a:r>
                      <a:endParaRPr sz="1100" u="none" strike="noStrike" cap="none" dirty="0">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081957D9-1215-4707-B848-B264B9D2C6CD}"/>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382"/>
        <p:cNvGrpSpPr/>
        <p:nvPr/>
      </p:nvGrpSpPr>
      <p:grpSpPr>
        <a:xfrm>
          <a:off x="0" y="0"/>
          <a:ext cx="0" cy="0"/>
          <a:chOff x="0" y="0"/>
          <a:chExt cx="0" cy="0"/>
        </a:xfrm>
      </p:grpSpPr>
      <p:sp>
        <p:nvSpPr>
          <p:cNvPr id="383" name="Google Shape;383;p14"/>
          <p:cNvSpPr txBox="1">
            <a:spLocks noGrp="1"/>
          </p:cNvSpPr>
          <p:nvPr>
            <p:ph type="title"/>
          </p:nvPr>
        </p:nvSpPr>
        <p:spPr>
          <a:xfrm>
            <a:off x="110187" y="719659"/>
            <a:ext cx="6571060" cy="546360"/>
          </a:xfrm>
          <a:prstGeom prst="rect">
            <a:avLst/>
          </a:prstGeom>
          <a:noFill/>
          <a:ln>
            <a:noFill/>
          </a:ln>
        </p:spPr>
        <p:txBody>
          <a:bodyPr spcFirstLastPara="1" wrap="square" lIns="91425" tIns="45700" rIns="91425" bIns="45700" anchor="ctr" anchorCtr="0">
            <a:noAutofit/>
          </a:bodyPr>
          <a:lstStyle/>
          <a:p>
            <a:pPr marL="0" lvl="0" indent="342891" algn="l" rtl="0">
              <a:lnSpc>
                <a:spcPct val="150000"/>
              </a:lnSpc>
              <a:spcBef>
                <a:spcPts val="0"/>
              </a:spcBef>
              <a:spcAft>
                <a:spcPts val="0"/>
              </a:spcAft>
              <a:buClr>
                <a:schemeClr val="dk1"/>
              </a:buClr>
              <a:buSzPts val="1400"/>
              <a:buFont typeface="Times New Roman"/>
              <a:buNone/>
            </a:pPr>
            <a:r>
              <a:rPr lang="en-IN" sz="1600" dirty="0">
                <a:latin typeface="Times New Roman"/>
                <a:ea typeface="Times New Roman"/>
                <a:cs typeface="Times New Roman"/>
                <a:sym typeface="Times New Roman"/>
              </a:rPr>
              <a:t> </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Table Name: -cart_master</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Primary key: -CART_ID</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Foreign key: -CUSTOMER_ID, PRODUCT_ID</a:t>
            </a:r>
            <a:br>
              <a:rPr lang="en-IN" sz="1400" dirty="0">
                <a:latin typeface="Times New Roman"/>
                <a:ea typeface="Times New Roman"/>
                <a:cs typeface="Times New Roman"/>
                <a:sym typeface="Times New Roman"/>
              </a:rPr>
            </a:br>
            <a:endParaRPr sz="1400" dirty="0"/>
          </a:p>
        </p:txBody>
      </p:sp>
      <p:graphicFrame>
        <p:nvGraphicFramePr>
          <p:cNvPr id="384" name="Google Shape;384;p14"/>
          <p:cNvGraphicFramePr/>
          <p:nvPr>
            <p:extLst>
              <p:ext uri="{D42A27DB-BD31-4B8C-83A1-F6EECF244321}">
                <p14:modId xmlns:p14="http://schemas.microsoft.com/office/powerpoint/2010/main" val="2697848187"/>
              </p:ext>
            </p:extLst>
          </p:nvPr>
        </p:nvGraphicFramePr>
        <p:xfrm>
          <a:off x="2596871" y="2436745"/>
          <a:ext cx="7641575" cy="3184000"/>
        </p:xfrm>
        <a:graphic>
          <a:graphicData uri="http://schemas.openxmlformats.org/drawingml/2006/table">
            <a:tbl>
              <a:tblPr firstRow="1" bandRow="1">
                <a:noFill/>
                <a:tableStyleId>{49E4034B-43E4-4F8A-AB5F-7DA40D033BF3}</a:tableStyleId>
              </a:tblPr>
              <a:tblGrid>
                <a:gridCol w="1562600">
                  <a:extLst>
                    <a:ext uri="{9D8B030D-6E8A-4147-A177-3AD203B41FA5}">
                      <a16:colId xmlns:a16="http://schemas.microsoft.com/office/drawing/2014/main" val="20000"/>
                    </a:ext>
                  </a:extLst>
                </a:gridCol>
                <a:gridCol w="1403850">
                  <a:extLst>
                    <a:ext uri="{9D8B030D-6E8A-4147-A177-3AD203B41FA5}">
                      <a16:colId xmlns:a16="http://schemas.microsoft.com/office/drawing/2014/main" val="20001"/>
                    </a:ext>
                  </a:extLst>
                </a:gridCol>
                <a:gridCol w="2165850">
                  <a:extLst>
                    <a:ext uri="{9D8B030D-6E8A-4147-A177-3AD203B41FA5}">
                      <a16:colId xmlns:a16="http://schemas.microsoft.com/office/drawing/2014/main" val="20002"/>
                    </a:ext>
                  </a:extLst>
                </a:gridCol>
                <a:gridCol w="2509275">
                  <a:extLst>
                    <a:ext uri="{9D8B030D-6E8A-4147-A177-3AD203B41FA5}">
                      <a16:colId xmlns:a16="http://schemas.microsoft.com/office/drawing/2014/main" val="20003"/>
                    </a:ext>
                  </a:extLst>
                </a:gridCol>
              </a:tblGrid>
              <a:tr h="458475">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Field name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Data type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Constraints</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Description</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0"/>
                  </a:ext>
                </a:extLst>
              </a:tr>
              <a:tr h="658250">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CART_ID</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(10)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Primary key, auto increment</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customer id</a:t>
                      </a:r>
                      <a:endParaRPr sz="1100" u="none" strike="noStrike" cap="none" dirty="0">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1"/>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CUSTOMER_ID</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(50)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customer email</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2"/>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PRODUCT_ID</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(100)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customer password</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3"/>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QUANTITY</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(10)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quantity in cart</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4"/>
                  </a:ext>
                </a:extLst>
              </a:tr>
              <a:tr h="648800">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Timestamp (6)</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 </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date and time of cart entry</a:t>
                      </a:r>
                      <a:endParaRPr sz="1100" u="none" strike="noStrike" cap="none" dirty="0">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5"/>
                  </a:ext>
                </a:extLst>
              </a:tr>
            </a:tbl>
          </a:graphicData>
        </a:graphic>
      </p:graphicFrame>
      <p:sp>
        <p:nvSpPr>
          <p:cNvPr id="385" name="Google Shape;385;p14"/>
          <p:cNvSpPr/>
          <p:nvPr/>
        </p:nvSpPr>
        <p:spPr>
          <a:xfrm>
            <a:off x="-344420" y="2785453"/>
            <a:ext cx="19341747" cy="277129"/>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endParaRPr sz="1351">
              <a:solidFill>
                <a:schemeClr val="dk1"/>
              </a:solidFill>
              <a:latin typeface="Century Gothic"/>
              <a:ea typeface="Century Gothic"/>
              <a:cs typeface="Century Gothic"/>
              <a:sym typeface="Century Gothic"/>
            </a:endParaRPr>
          </a:p>
        </p:txBody>
      </p:sp>
      <p:sp>
        <p:nvSpPr>
          <p:cNvPr id="5" name="Rectangle 4">
            <a:extLst>
              <a:ext uri="{FF2B5EF4-FFF2-40B4-BE49-F238E27FC236}">
                <a16:creationId xmlns:a16="http://schemas.microsoft.com/office/drawing/2014/main" id="{80C3A813-E5AF-41D7-9B1D-BD9A8224C624}"/>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389"/>
        <p:cNvGrpSpPr/>
        <p:nvPr/>
      </p:nvGrpSpPr>
      <p:grpSpPr>
        <a:xfrm>
          <a:off x="0" y="0"/>
          <a:ext cx="0" cy="0"/>
          <a:chOff x="0" y="0"/>
          <a:chExt cx="0" cy="0"/>
        </a:xfrm>
      </p:grpSpPr>
      <p:sp>
        <p:nvSpPr>
          <p:cNvPr id="390" name="Google Shape;390;p15"/>
          <p:cNvSpPr txBox="1">
            <a:spLocks noGrp="1"/>
          </p:cNvSpPr>
          <p:nvPr>
            <p:ph type="title"/>
          </p:nvPr>
        </p:nvSpPr>
        <p:spPr>
          <a:xfrm>
            <a:off x="446444" y="1018285"/>
            <a:ext cx="6571060" cy="546360"/>
          </a:xfrm>
          <a:prstGeom prst="rect">
            <a:avLst/>
          </a:prstGeom>
          <a:noFill/>
          <a:ln>
            <a:noFill/>
          </a:ln>
        </p:spPr>
        <p:txBody>
          <a:bodyPr spcFirstLastPara="1" wrap="square" lIns="91425" tIns="45700" rIns="91425" bIns="45700" anchor="ctr" anchorCtr="0">
            <a:noAutofit/>
          </a:bodyPr>
          <a:lstStyle/>
          <a:p>
            <a:pPr marL="0" lvl="0" indent="342891" algn="l" rtl="0">
              <a:lnSpc>
                <a:spcPct val="150000"/>
              </a:lnSpc>
              <a:spcBef>
                <a:spcPts val="0"/>
              </a:spcBef>
              <a:spcAft>
                <a:spcPts val="0"/>
              </a:spcAft>
              <a:buClr>
                <a:schemeClr val="dk1"/>
              </a:buClr>
              <a:buSzPts val="1400"/>
              <a:buFont typeface="Times New Roman"/>
              <a:buNone/>
            </a:pPr>
            <a:r>
              <a:rPr lang="en-IN" sz="1600" dirty="0">
                <a:latin typeface="Times New Roman"/>
                <a:ea typeface="Times New Roman"/>
                <a:cs typeface="Times New Roman"/>
                <a:sym typeface="Times New Roman"/>
              </a:rPr>
              <a:t>Table Name:-</a:t>
            </a:r>
            <a:r>
              <a:rPr lang="en-IN" sz="1600" dirty="0" err="1">
                <a:latin typeface="Times New Roman"/>
                <a:ea typeface="Times New Roman"/>
                <a:cs typeface="Times New Roman"/>
                <a:sym typeface="Times New Roman"/>
              </a:rPr>
              <a:t>cart_archive_master</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Primary key:-CART_ID</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Foreign key:-CUSTOMER_ID, PRODUCT_ID</a:t>
            </a:r>
            <a:br>
              <a:rPr lang="en-IN" sz="1600" dirty="0">
                <a:latin typeface="Times New Roman"/>
                <a:ea typeface="Times New Roman"/>
                <a:cs typeface="Times New Roman"/>
                <a:sym typeface="Times New Roman"/>
              </a:rPr>
            </a:br>
            <a:endParaRPr sz="1600" dirty="0"/>
          </a:p>
        </p:txBody>
      </p:sp>
      <p:graphicFrame>
        <p:nvGraphicFramePr>
          <p:cNvPr id="391" name="Google Shape;391;p15"/>
          <p:cNvGraphicFramePr/>
          <p:nvPr>
            <p:extLst>
              <p:ext uri="{D42A27DB-BD31-4B8C-83A1-F6EECF244321}">
                <p14:modId xmlns:p14="http://schemas.microsoft.com/office/powerpoint/2010/main" val="3956189072"/>
              </p:ext>
            </p:extLst>
          </p:nvPr>
        </p:nvGraphicFramePr>
        <p:xfrm>
          <a:off x="2585118" y="2433567"/>
          <a:ext cx="7511100" cy="3197275"/>
        </p:xfrm>
        <a:graphic>
          <a:graphicData uri="http://schemas.openxmlformats.org/drawingml/2006/table">
            <a:tbl>
              <a:tblPr firstRow="1" bandRow="1">
                <a:noFill/>
                <a:tableStyleId>{49E4034B-43E4-4F8A-AB5F-7DA40D033BF3}</a:tableStyleId>
              </a:tblPr>
              <a:tblGrid>
                <a:gridCol w="1562600">
                  <a:extLst>
                    <a:ext uri="{9D8B030D-6E8A-4147-A177-3AD203B41FA5}">
                      <a16:colId xmlns:a16="http://schemas.microsoft.com/office/drawing/2014/main" val="20000"/>
                    </a:ext>
                  </a:extLst>
                </a:gridCol>
                <a:gridCol w="1368925">
                  <a:extLst>
                    <a:ext uri="{9D8B030D-6E8A-4147-A177-3AD203B41FA5}">
                      <a16:colId xmlns:a16="http://schemas.microsoft.com/office/drawing/2014/main" val="20001"/>
                    </a:ext>
                  </a:extLst>
                </a:gridCol>
                <a:gridCol w="2014650">
                  <a:extLst>
                    <a:ext uri="{9D8B030D-6E8A-4147-A177-3AD203B41FA5}">
                      <a16:colId xmlns:a16="http://schemas.microsoft.com/office/drawing/2014/main" val="20002"/>
                    </a:ext>
                  </a:extLst>
                </a:gridCol>
                <a:gridCol w="2564925">
                  <a:extLst>
                    <a:ext uri="{9D8B030D-6E8A-4147-A177-3AD203B41FA5}">
                      <a16:colId xmlns:a16="http://schemas.microsoft.com/office/drawing/2014/main" val="20003"/>
                    </a:ext>
                  </a:extLst>
                </a:gridCol>
              </a:tblGrid>
              <a:tr h="458475">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Field name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Data type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Constraints</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Description</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0"/>
                  </a:ext>
                </a:extLst>
              </a:tr>
              <a:tr h="6649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CART_ID</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Primary key, auto increment</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customer id</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1"/>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CUSTOMER_ID</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Varchar(50)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customer email</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2"/>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PRODUCT_ID</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Varchar(100)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customer password</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3"/>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QUANTITY</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quantity in cart</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4"/>
                  </a:ext>
                </a:extLst>
              </a:tr>
              <a:tr h="655400">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Timestamp(6)</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 </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date and time of deleted cart </a:t>
                      </a:r>
                      <a:endParaRPr sz="1100" u="none" strike="noStrike" cap="none" dirty="0">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5"/>
                  </a:ext>
                </a:extLst>
              </a:tr>
            </a:tbl>
          </a:graphicData>
        </a:graphic>
      </p:graphicFrame>
      <p:sp>
        <p:nvSpPr>
          <p:cNvPr id="392" name="Google Shape;392;p15"/>
          <p:cNvSpPr/>
          <p:nvPr/>
        </p:nvSpPr>
        <p:spPr>
          <a:xfrm>
            <a:off x="351851" y="2824490"/>
            <a:ext cx="18469572" cy="277129"/>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endParaRPr sz="1351">
              <a:solidFill>
                <a:schemeClr val="dk1"/>
              </a:solidFill>
              <a:latin typeface="Century Gothic"/>
              <a:ea typeface="Century Gothic"/>
              <a:cs typeface="Century Gothic"/>
              <a:sym typeface="Century Gothic"/>
            </a:endParaRPr>
          </a:p>
        </p:txBody>
      </p:sp>
      <p:sp>
        <p:nvSpPr>
          <p:cNvPr id="5" name="Rectangle 4">
            <a:extLst>
              <a:ext uri="{FF2B5EF4-FFF2-40B4-BE49-F238E27FC236}">
                <a16:creationId xmlns:a16="http://schemas.microsoft.com/office/drawing/2014/main" id="{3D2D9C83-972A-4C02-8902-DDA5F720DE41}"/>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96"/>
        <p:cNvGrpSpPr/>
        <p:nvPr/>
      </p:nvGrpSpPr>
      <p:grpSpPr>
        <a:xfrm>
          <a:off x="0" y="0"/>
          <a:ext cx="0" cy="0"/>
          <a:chOff x="0" y="0"/>
          <a:chExt cx="0" cy="0"/>
        </a:xfrm>
      </p:grpSpPr>
      <p:sp>
        <p:nvSpPr>
          <p:cNvPr id="397" name="Google Shape;397;p16"/>
          <p:cNvSpPr txBox="1">
            <a:spLocks noGrp="1"/>
          </p:cNvSpPr>
          <p:nvPr>
            <p:ph type="title"/>
          </p:nvPr>
        </p:nvSpPr>
        <p:spPr>
          <a:xfrm>
            <a:off x="404019" y="934013"/>
            <a:ext cx="6571060" cy="546360"/>
          </a:xfrm>
          <a:prstGeom prst="rect">
            <a:avLst/>
          </a:prstGeom>
          <a:noFill/>
          <a:ln>
            <a:noFill/>
          </a:ln>
        </p:spPr>
        <p:txBody>
          <a:bodyPr spcFirstLastPara="1" wrap="square" lIns="91425" tIns="45700" rIns="91425" bIns="45700" anchor="ctr" anchorCtr="0">
            <a:noAutofit/>
          </a:bodyPr>
          <a:lstStyle/>
          <a:p>
            <a:pPr marL="0" lvl="0" indent="342891" algn="l" rtl="0">
              <a:lnSpc>
                <a:spcPct val="150000"/>
              </a:lnSpc>
              <a:spcBef>
                <a:spcPts val="0"/>
              </a:spcBef>
              <a:spcAft>
                <a:spcPts val="0"/>
              </a:spcAft>
              <a:buClr>
                <a:schemeClr val="dk1"/>
              </a:buClr>
              <a:buSzPts val="1400"/>
              <a:buFont typeface="Times New Roman"/>
              <a:buNone/>
            </a:pPr>
            <a:r>
              <a:rPr lang="en-IN" sz="1600" dirty="0">
                <a:latin typeface="Times New Roman"/>
                <a:ea typeface="Times New Roman"/>
                <a:cs typeface="Times New Roman"/>
                <a:sym typeface="Times New Roman"/>
              </a:rPr>
              <a:t>Table Name:-order_master</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Primary key:-ORDER_ID</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Foreign key:-CART_ID,CUSTOMER_ID,SHOPKEEPER_ID</a:t>
            </a:r>
            <a:br>
              <a:rPr lang="en-IN" sz="1600" dirty="0">
                <a:latin typeface="Times New Roman"/>
                <a:ea typeface="Times New Roman"/>
                <a:cs typeface="Times New Roman"/>
                <a:sym typeface="Times New Roman"/>
              </a:rPr>
            </a:br>
            <a:endParaRPr sz="1600" dirty="0"/>
          </a:p>
        </p:txBody>
      </p:sp>
      <p:graphicFrame>
        <p:nvGraphicFramePr>
          <p:cNvPr id="398" name="Google Shape;398;p16"/>
          <p:cNvGraphicFramePr/>
          <p:nvPr>
            <p:extLst>
              <p:ext uri="{D42A27DB-BD31-4B8C-83A1-F6EECF244321}">
                <p14:modId xmlns:p14="http://schemas.microsoft.com/office/powerpoint/2010/main" val="2948555639"/>
              </p:ext>
            </p:extLst>
          </p:nvPr>
        </p:nvGraphicFramePr>
        <p:xfrm>
          <a:off x="2447457" y="2109586"/>
          <a:ext cx="7631263" cy="4016575"/>
        </p:xfrm>
        <a:graphic>
          <a:graphicData uri="http://schemas.openxmlformats.org/drawingml/2006/table">
            <a:tbl>
              <a:tblPr firstRow="1" bandRow="1">
                <a:noFill/>
                <a:tableStyleId>{49E4034B-43E4-4F8A-AB5F-7DA40D033BF3}</a:tableStyleId>
              </a:tblPr>
              <a:tblGrid>
                <a:gridCol w="1746468">
                  <a:extLst>
                    <a:ext uri="{9D8B030D-6E8A-4147-A177-3AD203B41FA5}">
                      <a16:colId xmlns:a16="http://schemas.microsoft.com/office/drawing/2014/main" val="20000"/>
                    </a:ext>
                  </a:extLst>
                </a:gridCol>
                <a:gridCol w="1216069">
                  <a:extLst>
                    <a:ext uri="{9D8B030D-6E8A-4147-A177-3AD203B41FA5}">
                      <a16:colId xmlns:a16="http://schemas.microsoft.com/office/drawing/2014/main" val="20001"/>
                    </a:ext>
                  </a:extLst>
                </a:gridCol>
                <a:gridCol w="2172357">
                  <a:extLst>
                    <a:ext uri="{9D8B030D-6E8A-4147-A177-3AD203B41FA5}">
                      <a16:colId xmlns:a16="http://schemas.microsoft.com/office/drawing/2014/main" val="20002"/>
                    </a:ext>
                  </a:extLst>
                </a:gridCol>
                <a:gridCol w="2496369">
                  <a:extLst>
                    <a:ext uri="{9D8B030D-6E8A-4147-A177-3AD203B41FA5}">
                      <a16:colId xmlns:a16="http://schemas.microsoft.com/office/drawing/2014/main" val="20003"/>
                    </a:ext>
                  </a:extLst>
                </a:gridCol>
              </a:tblGrid>
              <a:tr h="458475">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Field name</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Data type</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Constraints</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Description</a:t>
                      </a:r>
                      <a:endParaRPr sz="1100" u="none" strike="noStrike" cap="none">
                        <a:latin typeface="Times New Roman"/>
                        <a:ea typeface="Times New Roman"/>
                        <a:cs typeface="Times New Roman"/>
                        <a:sym typeface="Times New Roman"/>
                      </a:endParaRPr>
                    </a:p>
                  </a:txBody>
                  <a:tcPr marL="27550" marR="27550" marT="0" marB="0"/>
                </a:tc>
                <a:extLst>
                  <a:ext uri="{0D108BD9-81ED-4DB2-BD59-A6C34878D82A}">
                    <a16:rowId xmlns:a16="http://schemas.microsoft.com/office/drawing/2014/main" val="10000"/>
                  </a:ext>
                </a:extLst>
              </a:tr>
              <a:tr h="4858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ORDER_ID</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Primary key, auto increment</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order id</a:t>
                      </a:r>
                      <a:endParaRPr sz="1100" u="none" strike="noStrike" cap="none">
                        <a:latin typeface="Times New Roman"/>
                        <a:ea typeface="Times New Roman"/>
                        <a:cs typeface="Times New Roman"/>
                        <a:sym typeface="Times New Roman"/>
                      </a:endParaRPr>
                    </a:p>
                  </a:txBody>
                  <a:tcPr marL="27550" marR="27550" marT="0" marB="0"/>
                </a:tc>
                <a:extLst>
                  <a:ext uri="{0D108BD9-81ED-4DB2-BD59-A6C34878D82A}">
                    <a16:rowId xmlns:a16="http://schemas.microsoft.com/office/drawing/2014/main" val="10001"/>
                  </a:ext>
                </a:extLst>
              </a:tr>
              <a:tr h="2353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CART_ID</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cart id</a:t>
                      </a:r>
                      <a:endParaRPr sz="1100" u="none" strike="noStrike" cap="none">
                        <a:latin typeface="Times New Roman"/>
                        <a:ea typeface="Times New Roman"/>
                        <a:cs typeface="Times New Roman"/>
                        <a:sym typeface="Times New Roman"/>
                      </a:endParaRPr>
                    </a:p>
                  </a:txBody>
                  <a:tcPr marL="27550" marR="27550" marT="0" marB="0"/>
                </a:tc>
                <a:extLst>
                  <a:ext uri="{0D108BD9-81ED-4DB2-BD59-A6C34878D82A}">
                    <a16:rowId xmlns:a16="http://schemas.microsoft.com/office/drawing/2014/main" val="10002"/>
                  </a:ext>
                </a:extLst>
              </a:tr>
              <a:tr h="472825">
                <a:tc>
                  <a:txBody>
                    <a:bodyPr/>
                    <a:lstStyle/>
                    <a:p>
                      <a:pPr marL="0" marR="0" lvl="0" indent="457200" algn="l"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CUSTOMER_ID</a:t>
                      </a:r>
                      <a:endParaRPr sz="1100" u="none" strike="noStrike" cap="none" dirty="0">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customer id</a:t>
                      </a:r>
                      <a:endParaRPr sz="1100" u="none" strike="noStrike" cap="none" dirty="0">
                        <a:latin typeface="Times New Roman"/>
                        <a:ea typeface="Times New Roman"/>
                        <a:cs typeface="Times New Roman"/>
                        <a:sym typeface="Times New Roman"/>
                      </a:endParaRPr>
                    </a:p>
                  </a:txBody>
                  <a:tcPr marL="27550" marR="27550" marT="0" marB="0"/>
                </a:tc>
                <a:extLst>
                  <a:ext uri="{0D108BD9-81ED-4DB2-BD59-A6C34878D82A}">
                    <a16:rowId xmlns:a16="http://schemas.microsoft.com/office/drawing/2014/main" val="10003"/>
                  </a:ext>
                </a:extLst>
              </a:tr>
              <a:tr h="4728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SHOPKEEPER_ID</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shopkeeper id</a:t>
                      </a:r>
                      <a:endParaRPr sz="1100" u="none" strike="noStrike" cap="none">
                        <a:latin typeface="Times New Roman"/>
                        <a:ea typeface="Times New Roman"/>
                        <a:cs typeface="Times New Roman"/>
                        <a:sym typeface="Times New Roman"/>
                      </a:endParaRPr>
                    </a:p>
                  </a:txBody>
                  <a:tcPr marL="27550" marR="27550" marT="0" marB="0"/>
                </a:tc>
                <a:extLst>
                  <a:ext uri="{0D108BD9-81ED-4DB2-BD59-A6C34878D82A}">
                    <a16:rowId xmlns:a16="http://schemas.microsoft.com/office/drawing/2014/main" val="10004"/>
                  </a:ext>
                </a:extLst>
              </a:tr>
              <a:tr h="4728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TOTAL</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Varchar(20)</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total amount including taxes</a:t>
                      </a:r>
                      <a:endParaRPr sz="1100" u="none" strike="noStrike" cap="none">
                        <a:latin typeface="Times New Roman"/>
                        <a:ea typeface="Times New Roman"/>
                        <a:cs typeface="Times New Roman"/>
                        <a:sym typeface="Times New Roman"/>
                      </a:endParaRPr>
                    </a:p>
                  </a:txBody>
                  <a:tcPr marL="27550" marR="27550" marT="0" marB="0"/>
                </a:tc>
                <a:extLst>
                  <a:ext uri="{0D108BD9-81ED-4DB2-BD59-A6C34878D82A}">
                    <a16:rowId xmlns:a16="http://schemas.microsoft.com/office/drawing/2014/main" val="10005"/>
                  </a:ext>
                </a:extLst>
              </a:tr>
              <a:tr h="4728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STATUS</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Varchar(20)</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 </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current state of the order</a:t>
                      </a:r>
                      <a:endParaRPr sz="1100" u="none" strike="noStrike" cap="none">
                        <a:latin typeface="Times New Roman"/>
                        <a:ea typeface="Times New Roman"/>
                        <a:cs typeface="Times New Roman"/>
                        <a:sym typeface="Times New Roman"/>
                      </a:endParaRPr>
                    </a:p>
                  </a:txBody>
                  <a:tcPr marL="27550" marR="27550" marT="0" marB="0"/>
                </a:tc>
                <a:extLst>
                  <a:ext uri="{0D108BD9-81ED-4DB2-BD59-A6C34878D82A}">
                    <a16:rowId xmlns:a16="http://schemas.microsoft.com/office/drawing/2014/main" val="10006"/>
                  </a:ext>
                </a:extLst>
              </a:tr>
              <a:tr h="4728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QUANTITY</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product quantity in the product</a:t>
                      </a:r>
                      <a:endParaRPr sz="1100" u="none" strike="noStrike" cap="none">
                        <a:latin typeface="Times New Roman"/>
                        <a:ea typeface="Times New Roman"/>
                        <a:cs typeface="Times New Roman"/>
                        <a:sym typeface="Times New Roman"/>
                      </a:endParaRPr>
                    </a:p>
                  </a:txBody>
                  <a:tcPr marL="27550" marR="27550" marT="0" marB="0"/>
                </a:tc>
                <a:extLst>
                  <a:ext uri="{0D108BD9-81ED-4DB2-BD59-A6C34878D82A}">
                    <a16:rowId xmlns:a16="http://schemas.microsoft.com/office/drawing/2014/main" val="10007"/>
                  </a:ext>
                </a:extLst>
              </a:tr>
              <a:tr h="4728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DATE</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Timestamp(6)</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27550" marR="27550" marT="0" marB="0"/>
                </a:tc>
                <a:tc>
                  <a:txBody>
                    <a:bodyPr/>
                    <a:lstStyle/>
                    <a:p>
                      <a:pPr marL="0" marR="0" lvl="0" indent="457200" algn="just"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date &amp; time of order entry</a:t>
                      </a:r>
                      <a:endParaRPr sz="1100" u="none" strike="noStrike" cap="none" dirty="0">
                        <a:latin typeface="Times New Roman"/>
                        <a:ea typeface="Times New Roman"/>
                        <a:cs typeface="Times New Roman"/>
                        <a:sym typeface="Times New Roman"/>
                      </a:endParaRPr>
                    </a:p>
                  </a:txBody>
                  <a:tcPr marL="27550" marR="27550" marT="0" marB="0"/>
                </a:tc>
                <a:extLst>
                  <a:ext uri="{0D108BD9-81ED-4DB2-BD59-A6C34878D82A}">
                    <a16:rowId xmlns:a16="http://schemas.microsoft.com/office/drawing/2014/main" val="10008"/>
                  </a:ext>
                </a:extLst>
              </a:tr>
            </a:tbl>
          </a:graphicData>
        </a:graphic>
      </p:graphicFrame>
      <p:sp>
        <p:nvSpPr>
          <p:cNvPr id="4" name="Rectangle 3">
            <a:extLst>
              <a:ext uri="{FF2B5EF4-FFF2-40B4-BE49-F238E27FC236}">
                <a16:creationId xmlns:a16="http://schemas.microsoft.com/office/drawing/2014/main" id="{54CBB8C1-96AE-4CB9-8D26-2CB4FDCDA1F1}"/>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402"/>
        <p:cNvGrpSpPr/>
        <p:nvPr/>
      </p:nvGrpSpPr>
      <p:grpSpPr>
        <a:xfrm>
          <a:off x="0" y="0"/>
          <a:ext cx="0" cy="0"/>
          <a:chOff x="0" y="0"/>
          <a:chExt cx="0" cy="0"/>
        </a:xfrm>
      </p:grpSpPr>
      <p:sp>
        <p:nvSpPr>
          <p:cNvPr id="403" name="Google Shape;403;p17"/>
          <p:cNvSpPr txBox="1">
            <a:spLocks noGrp="1"/>
          </p:cNvSpPr>
          <p:nvPr>
            <p:ph type="title"/>
          </p:nvPr>
        </p:nvSpPr>
        <p:spPr>
          <a:xfrm>
            <a:off x="495211" y="908284"/>
            <a:ext cx="6571060" cy="546360"/>
          </a:xfrm>
          <a:prstGeom prst="rect">
            <a:avLst/>
          </a:prstGeom>
          <a:noFill/>
          <a:ln>
            <a:noFill/>
          </a:ln>
        </p:spPr>
        <p:txBody>
          <a:bodyPr spcFirstLastPara="1" wrap="square" lIns="91425" tIns="45700" rIns="91425" bIns="45700" anchor="ctr" anchorCtr="0">
            <a:noAutofit/>
          </a:bodyPr>
          <a:lstStyle/>
          <a:p>
            <a:pPr marL="0" lvl="0" indent="342891" algn="l" rtl="0">
              <a:lnSpc>
                <a:spcPct val="150000"/>
              </a:lnSpc>
              <a:spcBef>
                <a:spcPts val="0"/>
              </a:spcBef>
              <a:spcAft>
                <a:spcPts val="0"/>
              </a:spcAft>
              <a:buClr>
                <a:schemeClr val="dk1"/>
              </a:buClr>
              <a:buSzPts val="1400"/>
              <a:buFont typeface="Times New Roman"/>
              <a:buNone/>
            </a:pPr>
            <a:r>
              <a:rPr lang="en-IN" sz="1600" dirty="0">
                <a:latin typeface="Times New Roman"/>
                <a:ea typeface="Times New Roman"/>
                <a:cs typeface="Times New Roman"/>
                <a:sym typeface="Times New Roman"/>
              </a:rPr>
              <a:t>Table Name:-</a:t>
            </a:r>
            <a:r>
              <a:rPr lang="en-IN" sz="1600" dirty="0" err="1">
                <a:latin typeface="Times New Roman"/>
                <a:ea typeface="Times New Roman"/>
                <a:cs typeface="Times New Roman"/>
                <a:sym typeface="Times New Roman"/>
              </a:rPr>
              <a:t>order_archive_master</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Primary key:-ORDER_ID</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Foreign key:-CART_ID,CUSTOMER_ID,SHOPKEEPER_ID</a:t>
            </a:r>
            <a:br>
              <a:rPr lang="en-IN" sz="1600" dirty="0">
                <a:latin typeface="Times New Roman"/>
                <a:ea typeface="Times New Roman"/>
                <a:cs typeface="Times New Roman"/>
                <a:sym typeface="Times New Roman"/>
              </a:rPr>
            </a:br>
            <a:endParaRPr sz="1600" dirty="0"/>
          </a:p>
        </p:txBody>
      </p:sp>
      <p:graphicFrame>
        <p:nvGraphicFramePr>
          <p:cNvPr id="404" name="Google Shape;404;p17"/>
          <p:cNvGraphicFramePr/>
          <p:nvPr>
            <p:extLst>
              <p:ext uri="{D42A27DB-BD31-4B8C-83A1-F6EECF244321}">
                <p14:modId xmlns:p14="http://schemas.microsoft.com/office/powerpoint/2010/main" val="3688449230"/>
              </p:ext>
            </p:extLst>
          </p:nvPr>
        </p:nvGraphicFramePr>
        <p:xfrm>
          <a:off x="2649338" y="2190037"/>
          <a:ext cx="8043938" cy="3658250"/>
        </p:xfrm>
        <a:graphic>
          <a:graphicData uri="http://schemas.openxmlformats.org/drawingml/2006/table">
            <a:tbl>
              <a:tblPr firstRow="1" bandRow="1">
                <a:noFill/>
                <a:tableStyleId>{49E4034B-43E4-4F8A-AB5F-7DA40D033BF3}</a:tableStyleId>
              </a:tblPr>
              <a:tblGrid>
                <a:gridCol w="1739321">
                  <a:extLst>
                    <a:ext uri="{9D8B030D-6E8A-4147-A177-3AD203B41FA5}">
                      <a16:colId xmlns:a16="http://schemas.microsoft.com/office/drawing/2014/main" val="20000"/>
                    </a:ext>
                  </a:extLst>
                </a:gridCol>
                <a:gridCol w="1404877">
                  <a:extLst>
                    <a:ext uri="{9D8B030D-6E8A-4147-A177-3AD203B41FA5}">
                      <a16:colId xmlns:a16="http://schemas.microsoft.com/office/drawing/2014/main" val="20001"/>
                    </a:ext>
                  </a:extLst>
                </a:gridCol>
                <a:gridCol w="2240152">
                  <a:extLst>
                    <a:ext uri="{9D8B030D-6E8A-4147-A177-3AD203B41FA5}">
                      <a16:colId xmlns:a16="http://schemas.microsoft.com/office/drawing/2014/main" val="20002"/>
                    </a:ext>
                  </a:extLst>
                </a:gridCol>
                <a:gridCol w="2659588">
                  <a:extLst>
                    <a:ext uri="{9D8B030D-6E8A-4147-A177-3AD203B41FA5}">
                      <a16:colId xmlns:a16="http://schemas.microsoft.com/office/drawing/2014/main" val="20003"/>
                    </a:ext>
                  </a:extLst>
                </a:gridCol>
              </a:tblGrid>
              <a:tr h="458475">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Field name</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Data type</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Constraints</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Description</a:t>
                      </a:r>
                      <a:endParaRPr sz="1100" u="none" strike="noStrike" cap="none">
                        <a:latin typeface="Times New Roman"/>
                        <a:ea typeface="Times New Roman"/>
                        <a:cs typeface="Times New Roman"/>
                        <a:sym typeface="Times New Roman"/>
                      </a:endParaRPr>
                    </a:p>
                  </a:txBody>
                  <a:tcPr marL="30425" marR="30425" marT="0" marB="0"/>
                </a:tc>
                <a:extLst>
                  <a:ext uri="{0D108BD9-81ED-4DB2-BD59-A6C34878D82A}">
                    <a16:rowId xmlns:a16="http://schemas.microsoft.com/office/drawing/2014/main" val="10000"/>
                  </a:ext>
                </a:extLst>
              </a:tr>
              <a:tr h="487650">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ORDER_ID</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Primary key, auto increment</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order id</a:t>
                      </a:r>
                      <a:endParaRPr sz="1100" u="none" strike="noStrike" cap="none">
                        <a:latin typeface="Times New Roman"/>
                        <a:ea typeface="Times New Roman"/>
                        <a:cs typeface="Times New Roman"/>
                        <a:sym typeface="Times New Roman"/>
                      </a:endParaRPr>
                    </a:p>
                  </a:txBody>
                  <a:tcPr marL="30425" marR="30425" marT="0" marB="0"/>
                </a:tc>
                <a:extLst>
                  <a:ext uri="{0D108BD9-81ED-4DB2-BD59-A6C34878D82A}">
                    <a16:rowId xmlns:a16="http://schemas.microsoft.com/office/drawing/2014/main" val="10001"/>
                  </a:ext>
                </a:extLst>
              </a:tr>
              <a:tr h="318350">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CART_ID</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cart id</a:t>
                      </a:r>
                      <a:endParaRPr sz="1100" u="none" strike="noStrike" cap="none">
                        <a:latin typeface="Times New Roman"/>
                        <a:ea typeface="Times New Roman"/>
                        <a:cs typeface="Times New Roman"/>
                        <a:sym typeface="Times New Roman"/>
                      </a:endParaRPr>
                    </a:p>
                  </a:txBody>
                  <a:tcPr marL="30425" marR="30425" marT="0" marB="0"/>
                </a:tc>
                <a:extLst>
                  <a:ext uri="{0D108BD9-81ED-4DB2-BD59-A6C34878D82A}">
                    <a16:rowId xmlns:a16="http://schemas.microsoft.com/office/drawing/2014/main" val="10002"/>
                  </a:ext>
                </a:extLst>
              </a:tr>
              <a:tr h="4728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CUSTOMER_ID</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customer id</a:t>
                      </a:r>
                      <a:endParaRPr sz="1100" u="none" strike="noStrike" cap="none">
                        <a:latin typeface="Times New Roman"/>
                        <a:ea typeface="Times New Roman"/>
                        <a:cs typeface="Times New Roman"/>
                        <a:sym typeface="Times New Roman"/>
                      </a:endParaRPr>
                    </a:p>
                  </a:txBody>
                  <a:tcPr marL="30425" marR="30425" marT="0" marB="0"/>
                </a:tc>
                <a:extLst>
                  <a:ext uri="{0D108BD9-81ED-4DB2-BD59-A6C34878D82A}">
                    <a16:rowId xmlns:a16="http://schemas.microsoft.com/office/drawing/2014/main" val="10003"/>
                  </a:ext>
                </a:extLst>
              </a:tr>
              <a:tr h="4728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SHOPKEEPER_ID</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shopkeeper id</a:t>
                      </a:r>
                      <a:endParaRPr sz="1100" u="none" strike="noStrike" cap="none">
                        <a:latin typeface="Times New Roman"/>
                        <a:ea typeface="Times New Roman"/>
                        <a:cs typeface="Times New Roman"/>
                        <a:sym typeface="Times New Roman"/>
                      </a:endParaRPr>
                    </a:p>
                  </a:txBody>
                  <a:tcPr marL="30425" marR="30425" marT="0" marB="0"/>
                </a:tc>
                <a:extLst>
                  <a:ext uri="{0D108BD9-81ED-4DB2-BD59-A6C34878D82A}">
                    <a16:rowId xmlns:a16="http://schemas.microsoft.com/office/drawing/2014/main" val="10004"/>
                  </a:ext>
                </a:extLst>
              </a:tr>
              <a:tr h="487650">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TOTAL</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Varchar(20)</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total amount including taxes</a:t>
                      </a:r>
                      <a:endParaRPr sz="1100" u="none" strike="noStrike" cap="none">
                        <a:latin typeface="Times New Roman"/>
                        <a:ea typeface="Times New Roman"/>
                        <a:cs typeface="Times New Roman"/>
                        <a:sym typeface="Times New Roman"/>
                      </a:endParaRPr>
                    </a:p>
                  </a:txBody>
                  <a:tcPr marL="30425" marR="30425" marT="0" marB="0"/>
                </a:tc>
                <a:extLst>
                  <a:ext uri="{0D108BD9-81ED-4DB2-BD59-A6C34878D82A}">
                    <a16:rowId xmlns:a16="http://schemas.microsoft.com/office/drawing/2014/main" val="10005"/>
                  </a:ext>
                </a:extLst>
              </a:tr>
              <a:tr h="487650">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QUANTITY</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product quantity in the product</a:t>
                      </a:r>
                      <a:endParaRPr sz="1100" u="none" strike="noStrike" cap="none">
                        <a:latin typeface="Times New Roman"/>
                        <a:ea typeface="Times New Roman"/>
                        <a:cs typeface="Times New Roman"/>
                        <a:sym typeface="Times New Roman"/>
                      </a:endParaRPr>
                    </a:p>
                  </a:txBody>
                  <a:tcPr marL="30425" marR="30425" marT="0" marB="0"/>
                </a:tc>
                <a:extLst>
                  <a:ext uri="{0D108BD9-81ED-4DB2-BD59-A6C34878D82A}">
                    <a16:rowId xmlns:a16="http://schemas.microsoft.com/office/drawing/2014/main" val="10006"/>
                  </a:ext>
                </a:extLst>
              </a:tr>
              <a:tr h="4728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DATE</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Timestamp(6)</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30425" marR="30425" marT="0" marB="0"/>
                </a:tc>
                <a:tc>
                  <a:txBody>
                    <a:bodyPr/>
                    <a:lstStyle/>
                    <a:p>
                      <a:pPr marL="0" marR="0" lvl="0" indent="457200" algn="just"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date &amp; time of order entry</a:t>
                      </a:r>
                      <a:endParaRPr sz="1100" u="none" strike="noStrike" cap="none" dirty="0">
                        <a:latin typeface="Times New Roman"/>
                        <a:ea typeface="Times New Roman"/>
                        <a:cs typeface="Times New Roman"/>
                        <a:sym typeface="Times New Roman"/>
                      </a:endParaRPr>
                    </a:p>
                  </a:txBody>
                  <a:tcPr marL="30425" marR="30425" marT="0" marB="0"/>
                </a:tc>
                <a:extLst>
                  <a:ext uri="{0D108BD9-81ED-4DB2-BD59-A6C34878D82A}">
                    <a16:rowId xmlns:a16="http://schemas.microsoft.com/office/drawing/2014/main" val="10007"/>
                  </a:ext>
                </a:extLst>
              </a:tr>
            </a:tbl>
          </a:graphicData>
        </a:graphic>
      </p:graphicFrame>
      <p:sp>
        <p:nvSpPr>
          <p:cNvPr id="4" name="Rectangle 3">
            <a:extLst>
              <a:ext uri="{FF2B5EF4-FFF2-40B4-BE49-F238E27FC236}">
                <a16:creationId xmlns:a16="http://schemas.microsoft.com/office/drawing/2014/main" id="{0B141D27-FB4B-46EB-AC65-469BA7C3B914}"/>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408"/>
        <p:cNvGrpSpPr/>
        <p:nvPr/>
      </p:nvGrpSpPr>
      <p:grpSpPr>
        <a:xfrm>
          <a:off x="0" y="0"/>
          <a:ext cx="0" cy="0"/>
          <a:chOff x="0" y="0"/>
          <a:chExt cx="0" cy="0"/>
        </a:xfrm>
      </p:grpSpPr>
      <p:sp>
        <p:nvSpPr>
          <p:cNvPr id="409" name="Google Shape;409;p18"/>
          <p:cNvSpPr txBox="1">
            <a:spLocks noGrp="1"/>
          </p:cNvSpPr>
          <p:nvPr>
            <p:ph type="title"/>
          </p:nvPr>
        </p:nvSpPr>
        <p:spPr>
          <a:xfrm>
            <a:off x="598087" y="943995"/>
            <a:ext cx="6571060" cy="546360"/>
          </a:xfrm>
          <a:prstGeom prst="rect">
            <a:avLst/>
          </a:prstGeom>
          <a:noFill/>
          <a:ln>
            <a:noFill/>
          </a:ln>
        </p:spPr>
        <p:txBody>
          <a:bodyPr spcFirstLastPara="1" wrap="square" lIns="91425" tIns="45700" rIns="91425" bIns="45700" anchor="ctr" anchorCtr="0">
            <a:noAutofit/>
          </a:bodyPr>
          <a:lstStyle/>
          <a:p>
            <a:pPr marL="0" lvl="0" indent="342891" algn="l" rtl="0">
              <a:lnSpc>
                <a:spcPct val="150000"/>
              </a:lnSpc>
              <a:spcBef>
                <a:spcPts val="0"/>
              </a:spcBef>
              <a:spcAft>
                <a:spcPts val="0"/>
              </a:spcAft>
              <a:buClr>
                <a:schemeClr val="dk1"/>
              </a:buClr>
              <a:buSzPts val="1400"/>
              <a:buFont typeface="Times New Roman"/>
              <a:buNone/>
            </a:pPr>
            <a:r>
              <a:rPr lang="en-IN" sz="1600" dirty="0">
                <a:latin typeface="Times New Roman"/>
                <a:ea typeface="Times New Roman"/>
                <a:cs typeface="Times New Roman"/>
                <a:sym typeface="Times New Roman"/>
              </a:rPr>
              <a:t>Table Name:-payment_master</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Primary key:-PAYMENT_ID</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Foreign key:-ORDER_ID,CUSTOMER_ID</a:t>
            </a:r>
            <a:br>
              <a:rPr lang="en-IN" sz="1600" dirty="0">
                <a:latin typeface="Times New Roman"/>
                <a:ea typeface="Times New Roman"/>
                <a:cs typeface="Times New Roman"/>
                <a:sym typeface="Times New Roman"/>
              </a:rPr>
            </a:br>
            <a:endParaRPr sz="1600" dirty="0"/>
          </a:p>
        </p:txBody>
      </p:sp>
      <p:graphicFrame>
        <p:nvGraphicFramePr>
          <p:cNvPr id="410" name="Google Shape;410;p18"/>
          <p:cNvGraphicFramePr/>
          <p:nvPr>
            <p:extLst>
              <p:ext uri="{D42A27DB-BD31-4B8C-83A1-F6EECF244321}">
                <p14:modId xmlns:p14="http://schemas.microsoft.com/office/powerpoint/2010/main" val="2642288147"/>
              </p:ext>
            </p:extLst>
          </p:nvPr>
        </p:nvGraphicFramePr>
        <p:xfrm>
          <a:off x="2853497" y="2437575"/>
          <a:ext cx="7402021" cy="3203250"/>
        </p:xfrm>
        <a:graphic>
          <a:graphicData uri="http://schemas.openxmlformats.org/drawingml/2006/table">
            <a:tbl>
              <a:tblPr firstRow="1" bandRow="1">
                <a:noFill/>
                <a:tableStyleId>{49E4034B-43E4-4F8A-AB5F-7DA40D033BF3}</a:tableStyleId>
              </a:tblPr>
              <a:tblGrid>
                <a:gridCol w="1915025">
                  <a:extLst>
                    <a:ext uri="{9D8B030D-6E8A-4147-A177-3AD203B41FA5}">
                      <a16:colId xmlns:a16="http://schemas.microsoft.com/office/drawing/2014/main" val="20000"/>
                    </a:ext>
                  </a:extLst>
                </a:gridCol>
                <a:gridCol w="1262563">
                  <a:extLst>
                    <a:ext uri="{9D8B030D-6E8A-4147-A177-3AD203B41FA5}">
                      <a16:colId xmlns:a16="http://schemas.microsoft.com/office/drawing/2014/main" val="20001"/>
                    </a:ext>
                  </a:extLst>
                </a:gridCol>
                <a:gridCol w="2165850">
                  <a:extLst>
                    <a:ext uri="{9D8B030D-6E8A-4147-A177-3AD203B41FA5}">
                      <a16:colId xmlns:a16="http://schemas.microsoft.com/office/drawing/2014/main" val="20002"/>
                    </a:ext>
                  </a:extLst>
                </a:gridCol>
                <a:gridCol w="2058583">
                  <a:extLst>
                    <a:ext uri="{9D8B030D-6E8A-4147-A177-3AD203B41FA5}">
                      <a16:colId xmlns:a16="http://schemas.microsoft.com/office/drawing/2014/main" val="20003"/>
                    </a:ext>
                  </a:extLst>
                </a:gridCol>
              </a:tblGrid>
              <a:tr h="472825">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Field name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Data type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Constraints</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Description</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0"/>
                  </a:ext>
                </a:extLst>
              </a:tr>
              <a:tr h="68187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PAYMENT_ID</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Int(10)</a:t>
                      </a:r>
                      <a:endParaRPr sz="1100" u="none" strike="noStrike" cap="none" dirty="0">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Primary key, auto increment</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payment id</a:t>
                      </a:r>
                      <a:endParaRPr sz="1100" u="none" strike="noStrike" cap="none" dirty="0">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1"/>
                  </a:ext>
                </a:extLst>
              </a:tr>
              <a:tr h="445150">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ORDER_ID</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Int(10)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Foreign key</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order id</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2"/>
                  </a:ext>
                </a:extLst>
              </a:tr>
              <a:tr h="47282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PAYMENT_TYPE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Varchar(20)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payment type</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3"/>
                  </a:ext>
                </a:extLst>
              </a:tr>
              <a:tr h="672100">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PAYABLE_AMOUNT</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Varchar(10)</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payable amount </a:t>
                      </a:r>
                      <a:endParaRPr sz="1100" u="none" strike="noStrike" cap="none">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4"/>
                  </a:ext>
                </a:extLst>
              </a:tr>
              <a:tr h="458475">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DATETIME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datetime</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44700" marR="44700" marT="0" marB="0"/>
                </a:tc>
                <a:tc>
                  <a:txBody>
                    <a:bodyPr/>
                    <a:lstStyle/>
                    <a:p>
                      <a:pPr marL="0" marR="0" lvl="0" indent="457200" algn="l"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date and time </a:t>
                      </a:r>
                      <a:endParaRPr sz="1100" u="none" strike="noStrike" cap="none" dirty="0">
                        <a:latin typeface="Times New Roman"/>
                        <a:ea typeface="Times New Roman"/>
                        <a:cs typeface="Times New Roman"/>
                        <a:sym typeface="Times New Roman"/>
                      </a:endParaRPr>
                    </a:p>
                  </a:txBody>
                  <a:tcPr marL="44700" marR="44700" marT="0" marB="0"/>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6136BAF9-D1C6-496D-83F4-3FD67F3E3BA9}"/>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14"/>
        <p:cNvGrpSpPr/>
        <p:nvPr/>
      </p:nvGrpSpPr>
      <p:grpSpPr>
        <a:xfrm>
          <a:off x="0" y="0"/>
          <a:ext cx="0" cy="0"/>
          <a:chOff x="0" y="0"/>
          <a:chExt cx="0" cy="0"/>
        </a:xfrm>
      </p:grpSpPr>
      <p:sp>
        <p:nvSpPr>
          <p:cNvPr id="415" name="Google Shape;415;p19"/>
          <p:cNvSpPr txBox="1">
            <a:spLocks noGrp="1"/>
          </p:cNvSpPr>
          <p:nvPr>
            <p:ph type="title"/>
          </p:nvPr>
        </p:nvSpPr>
        <p:spPr>
          <a:xfrm>
            <a:off x="1484175" y="409237"/>
            <a:ext cx="8761413" cy="728480"/>
          </a:xfrm>
          <a:prstGeom prst="rect">
            <a:avLst/>
          </a:prstGeom>
          <a:noFill/>
          <a:ln>
            <a:noFill/>
          </a:ln>
        </p:spPr>
        <p:txBody>
          <a:bodyPr spcFirstLastPara="1" wrap="square" lIns="91425" tIns="45700" rIns="91425" bIns="45700" anchor="ctr" anchorCtr="0">
            <a:noAutofit/>
          </a:bodyPr>
          <a:lstStyle/>
          <a:p>
            <a:pPr marL="0" lvl="0" indent="342891" algn="ctr" rtl="0">
              <a:lnSpc>
                <a:spcPct val="150000"/>
              </a:lnSpc>
              <a:spcBef>
                <a:spcPts val="0"/>
              </a:spcBef>
              <a:spcAft>
                <a:spcPts val="0"/>
              </a:spcAft>
              <a:buClr>
                <a:schemeClr val="dk1"/>
              </a:buClr>
              <a:buSzPts val="1400"/>
              <a:buFont typeface="Times New Roman"/>
              <a:buNone/>
            </a:pPr>
            <a:br>
              <a:rPr lang="en-IN" sz="1400" b="1" dirty="0">
                <a:latin typeface="Times New Roman"/>
                <a:ea typeface="Times New Roman"/>
                <a:cs typeface="Times New Roman"/>
                <a:sym typeface="Times New Roman"/>
              </a:rPr>
            </a:br>
            <a:r>
              <a:rPr lang="en-IN" sz="1400" b="1" dirty="0">
                <a:latin typeface="Times New Roman"/>
                <a:ea typeface="Times New Roman"/>
                <a:cs typeface="Times New Roman"/>
                <a:sym typeface="Times New Roman"/>
              </a:rPr>
              <a:t>CHAPTER 5</a:t>
            </a:r>
            <a:br>
              <a:rPr lang="en-IN" sz="1400" dirty="0">
                <a:latin typeface="Times New Roman"/>
                <a:ea typeface="Times New Roman"/>
                <a:cs typeface="Times New Roman"/>
                <a:sym typeface="Times New Roman"/>
              </a:rPr>
            </a:br>
            <a:r>
              <a:rPr lang="en-IN" sz="1400" dirty="0">
                <a:latin typeface="Times New Roman"/>
                <a:ea typeface="Times New Roman"/>
                <a:cs typeface="Times New Roman"/>
                <a:sym typeface="Times New Roman"/>
              </a:rPr>
              <a:t>          </a:t>
            </a:r>
            <a:r>
              <a:rPr lang="en-IN" sz="1400" b="1" dirty="0">
                <a:latin typeface="Times New Roman"/>
                <a:ea typeface="Times New Roman"/>
                <a:cs typeface="Times New Roman"/>
                <a:sym typeface="Times New Roman"/>
              </a:rPr>
              <a:t>TECHNICAL SPECIFICATION</a:t>
            </a:r>
            <a:br>
              <a:rPr lang="en-IN" sz="1400" dirty="0">
                <a:latin typeface="Times New Roman"/>
                <a:ea typeface="Times New Roman"/>
                <a:cs typeface="Times New Roman"/>
                <a:sym typeface="Times New Roman"/>
              </a:rPr>
            </a:br>
            <a:endParaRPr sz="1400" dirty="0"/>
          </a:p>
        </p:txBody>
      </p:sp>
      <p:sp>
        <p:nvSpPr>
          <p:cNvPr id="416" name="Google Shape;416;p19"/>
          <p:cNvSpPr txBox="1"/>
          <p:nvPr/>
        </p:nvSpPr>
        <p:spPr>
          <a:xfrm>
            <a:off x="1971812" y="1494792"/>
            <a:ext cx="8299175" cy="4955675"/>
          </a:xfrm>
          <a:prstGeom prst="rect">
            <a:avLst/>
          </a:prstGeom>
          <a:noFill/>
          <a:ln>
            <a:noFill/>
          </a:ln>
        </p:spPr>
        <p:txBody>
          <a:bodyPr spcFirstLastPara="1" wrap="square" lIns="91425" tIns="45700" rIns="91425" bIns="45700" anchor="t" anchorCtr="0">
            <a:spAutoFit/>
          </a:bodyPr>
          <a:lstStyle/>
          <a:p>
            <a:pPr marL="0" marR="0" lvl="0" indent="342891" algn="just"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5.1 Hardware Specification</a:t>
            </a:r>
            <a:endParaRPr sz="1600" b="1" dirty="0">
              <a:solidFill>
                <a:schemeClr val="dk1"/>
              </a:solidFill>
              <a:latin typeface="Times New Roman"/>
              <a:ea typeface="Times New Roman"/>
              <a:cs typeface="Times New Roman"/>
              <a:sym typeface="Times New Roman"/>
            </a:endParaRPr>
          </a:p>
          <a:p>
            <a:pPr marL="0" marR="0" lvl="0" indent="342891" algn="just" rtl="0">
              <a:lnSpc>
                <a:spcPct val="115000"/>
              </a:lnSpc>
              <a:spcBef>
                <a:spcPts val="593"/>
              </a:spcBef>
              <a:spcAft>
                <a:spcPts val="0"/>
              </a:spcAft>
              <a:buNone/>
            </a:pPr>
            <a:r>
              <a:rPr lang="en-IN" sz="1600" b="1" dirty="0">
                <a:solidFill>
                  <a:schemeClr val="dk1"/>
                </a:solidFill>
                <a:latin typeface="Times New Roman"/>
                <a:ea typeface="Times New Roman"/>
                <a:cs typeface="Times New Roman"/>
                <a:sym typeface="Times New Roman"/>
              </a:rPr>
              <a:t>	5.1.1 RAM: </a:t>
            </a:r>
            <a:r>
              <a:rPr lang="en-IN" sz="1600" dirty="0">
                <a:solidFill>
                  <a:schemeClr val="dk1"/>
                </a:solidFill>
                <a:latin typeface="Times New Roman"/>
                <a:ea typeface="Times New Roman"/>
                <a:cs typeface="Times New Roman"/>
                <a:sym typeface="Times New Roman"/>
              </a:rPr>
              <a:t>1GB</a:t>
            </a:r>
            <a:endParaRPr sz="1600" dirty="0">
              <a:solidFill>
                <a:schemeClr val="dk1"/>
              </a:solidFill>
              <a:latin typeface="Times New Roman"/>
              <a:ea typeface="Times New Roman"/>
              <a:cs typeface="Times New Roman"/>
              <a:sym typeface="Times New Roman"/>
            </a:endParaRPr>
          </a:p>
          <a:p>
            <a:pPr marL="0" marR="0" lvl="0" indent="342891" algn="just" rtl="0">
              <a:lnSpc>
                <a:spcPct val="115000"/>
              </a:lnSpc>
              <a:spcBef>
                <a:spcPts val="593"/>
              </a:spcBef>
              <a:spcAft>
                <a:spcPts val="0"/>
              </a:spcAft>
              <a:buNone/>
            </a:pPr>
            <a:r>
              <a:rPr lang="en-IN" sz="1600" b="1" dirty="0">
                <a:solidFill>
                  <a:schemeClr val="dk1"/>
                </a:solidFill>
                <a:latin typeface="Times New Roman"/>
                <a:ea typeface="Times New Roman"/>
                <a:cs typeface="Times New Roman"/>
                <a:sym typeface="Times New Roman"/>
              </a:rPr>
              <a:t>	5.1.2 Hardware storage needed:</a:t>
            </a:r>
            <a:r>
              <a:rPr lang="en-IN" sz="1600" dirty="0">
                <a:solidFill>
                  <a:schemeClr val="dk1"/>
                </a:solidFill>
                <a:latin typeface="Times New Roman"/>
                <a:ea typeface="Times New Roman"/>
                <a:cs typeface="Times New Roman"/>
                <a:sym typeface="Times New Roman"/>
              </a:rPr>
              <a:t> 500MB</a:t>
            </a:r>
            <a:endParaRPr sz="1600" dirty="0">
              <a:solidFill>
                <a:schemeClr val="dk1"/>
              </a:solidFill>
              <a:latin typeface="Times New Roman"/>
              <a:ea typeface="Times New Roman"/>
              <a:cs typeface="Times New Roman"/>
              <a:sym typeface="Times New Roman"/>
            </a:endParaRPr>
          </a:p>
          <a:p>
            <a:pPr marL="0" marR="0" lvl="0" indent="342891" algn="just" rtl="0">
              <a:lnSpc>
                <a:spcPct val="115000"/>
              </a:lnSpc>
              <a:spcBef>
                <a:spcPts val="593"/>
              </a:spcBef>
              <a:spcAft>
                <a:spcPts val="0"/>
              </a:spcAft>
              <a:buNone/>
            </a:pPr>
            <a:r>
              <a:rPr lang="en-IN" sz="1600" b="1" dirty="0">
                <a:solidFill>
                  <a:schemeClr val="dk1"/>
                </a:solidFill>
                <a:latin typeface="Times New Roman"/>
                <a:ea typeface="Times New Roman"/>
                <a:cs typeface="Times New Roman"/>
                <a:sym typeface="Times New Roman"/>
              </a:rPr>
              <a:t>	5.1.3 Other hardware requirements: </a:t>
            </a:r>
            <a:r>
              <a:rPr lang="en-IN" sz="1600" dirty="0">
                <a:solidFill>
                  <a:schemeClr val="dk1"/>
                </a:solidFill>
                <a:latin typeface="Times New Roman"/>
                <a:ea typeface="Times New Roman"/>
                <a:cs typeface="Times New Roman"/>
                <a:sym typeface="Times New Roman"/>
              </a:rPr>
              <a:t>N\A</a:t>
            </a:r>
            <a:endParaRPr sz="1600" dirty="0">
              <a:solidFill>
                <a:schemeClr val="dk1"/>
              </a:solidFill>
              <a:latin typeface="Times New Roman"/>
              <a:ea typeface="Times New Roman"/>
              <a:cs typeface="Times New Roman"/>
              <a:sym typeface="Times New Roman"/>
            </a:endParaRPr>
          </a:p>
          <a:p>
            <a:pPr marL="0" marR="0" lvl="0" indent="342891" algn="just" rtl="0">
              <a:lnSpc>
                <a:spcPct val="115000"/>
              </a:lnSpc>
              <a:spcBef>
                <a:spcPts val="699"/>
              </a:spcBef>
              <a:spcAft>
                <a:spcPts val="0"/>
              </a:spcAft>
              <a:buNone/>
            </a:pPr>
            <a:r>
              <a:rPr lang="en-IN" sz="1600" b="1" dirty="0">
                <a:solidFill>
                  <a:schemeClr val="dk1"/>
                </a:solidFill>
                <a:latin typeface="Times New Roman"/>
                <a:ea typeface="Times New Roman"/>
                <a:cs typeface="Times New Roman"/>
                <a:sym typeface="Times New Roman"/>
              </a:rPr>
              <a:t>5.2 Platform		</a:t>
            </a:r>
            <a:endParaRPr sz="1600" b="1" dirty="0">
              <a:solidFill>
                <a:schemeClr val="dk1"/>
              </a:solidFill>
              <a:latin typeface="Times New Roman"/>
              <a:ea typeface="Times New Roman"/>
              <a:cs typeface="Times New Roman"/>
              <a:sym typeface="Times New Roman"/>
            </a:endParaRPr>
          </a:p>
          <a:p>
            <a:pPr marL="0" marR="723406" lvl="0" indent="342891" algn="just" rtl="0">
              <a:lnSpc>
                <a:spcPct val="115000"/>
              </a:lnSpc>
              <a:spcBef>
                <a:spcPts val="596"/>
              </a:spcBef>
              <a:spcAft>
                <a:spcPts val="0"/>
              </a:spcAft>
              <a:buNone/>
            </a:pPr>
            <a:r>
              <a:rPr lang="en-IN" sz="1600" b="1" dirty="0">
                <a:solidFill>
                  <a:schemeClr val="dk1"/>
                </a:solidFill>
                <a:latin typeface="Times New Roman"/>
                <a:ea typeface="Times New Roman"/>
                <a:cs typeface="Times New Roman"/>
                <a:sym typeface="Times New Roman"/>
              </a:rPr>
              <a:t>	5.2.1 Supported Operating System: </a:t>
            </a:r>
            <a:r>
              <a:rPr lang="en-IN" sz="1600" dirty="0">
                <a:solidFill>
                  <a:schemeClr val="dk1"/>
                </a:solidFill>
                <a:latin typeface="Times New Roman"/>
                <a:ea typeface="Times New Roman"/>
                <a:cs typeface="Times New Roman"/>
                <a:sym typeface="Times New Roman"/>
              </a:rPr>
              <a:t>Windows XP and </a:t>
            </a:r>
            <a:endParaRPr sz="1600" dirty="0">
              <a:solidFill>
                <a:schemeClr val="dk1"/>
              </a:solidFill>
              <a:latin typeface="Times New Roman"/>
              <a:ea typeface="Times New Roman"/>
              <a:cs typeface="Times New Roman"/>
              <a:sym typeface="Times New Roman"/>
            </a:endParaRPr>
          </a:p>
          <a:p>
            <a:pPr marL="0" marR="723406" lvl="0" indent="342891" algn="just" rtl="0">
              <a:lnSpc>
                <a:spcPct val="115000"/>
              </a:lnSpc>
              <a:spcBef>
                <a:spcPts val="596"/>
              </a:spcBef>
              <a:spcAft>
                <a:spcPts val="0"/>
              </a:spcAft>
              <a:buNone/>
            </a:pPr>
            <a:r>
              <a:rPr lang="en-IN" sz="1600" dirty="0">
                <a:solidFill>
                  <a:schemeClr val="dk1"/>
                </a:solidFill>
                <a:latin typeface="Times New Roman"/>
                <a:ea typeface="Times New Roman"/>
                <a:cs typeface="Times New Roman"/>
                <a:sym typeface="Times New Roman"/>
              </a:rPr>
              <a:t>         	Above, MAC OS, Linux.              </a:t>
            </a:r>
            <a:endParaRPr sz="1600" dirty="0">
              <a:solidFill>
                <a:schemeClr val="dk1"/>
              </a:solidFill>
              <a:latin typeface="Times New Roman"/>
              <a:ea typeface="Times New Roman"/>
              <a:cs typeface="Times New Roman"/>
              <a:sym typeface="Times New Roman"/>
            </a:endParaRPr>
          </a:p>
          <a:p>
            <a:pPr marL="0" marR="0" lvl="0" indent="342891" algn="just" rtl="0">
              <a:lnSpc>
                <a:spcPct val="115000"/>
              </a:lnSpc>
              <a:spcBef>
                <a:spcPts val="600"/>
              </a:spcBef>
              <a:spcAft>
                <a:spcPts val="0"/>
              </a:spcAft>
              <a:buNone/>
            </a:pPr>
            <a:r>
              <a:rPr lang="en-IN" sz="1600" b="1" dirty="0">
                <a:solidFill>
                  <a:schemeClr val="dk1"/>
                </a:solidFill>
                <a:latin typeface="Times New Roman"/>
                <a:ea typeface="Times New Roman"/>
                <a:cs typeface="Times New Roman"/>
                <a:sym typeface="Times New Roman"/>
              </a:rPr>
              <a:t>	5.2.2 Programming Server: </a:t>
            </a:r>
            <a:r>
              <a:rPr lang="en-IN" sz="1600" dirty="0">
                <a:solidFill>
                  <a:schemeClr val="dk1"/>
                </a:solidFill>
                <a:latin typeface="Times New Roman"/>
                <a:ea typeface="Times New Roman"/>
                <a:cs typeface="Times New Roman"/>
                <a:sym typeface="Times New Roman"/>
              </a:rPr>
              <a:t>APACHE Server 2.4.46</a:t>
            </a:r>
            <a:endParaRPr sz="1600" dirty="0">
              <a:solidFill>
                <a:schemeClr val="dk1"/>
              </a:solidFill>
              <a:latin typeface="Times New Roman"/>
              <a:ea typeface="Times New Roman"/>
              <a:cs typeface="Times New Roman"/>
              <a:sym typeface="Times New Roman"/>
            </a:endParaRPr>
          </a:p>
          <a:p>
            <a:pPr marL="0" marR="0" lvl="0" indent="342891" algn="just" rtl="0">
              <a:lnSpc>
                <a:spcPct val="115000"/>
              </a:lnSpc>
              <a:spcBef>
                <a:spcPts val="593"/>
              </a:spcBef>
              <a:spcAft>
                <a:spcPts val="0"/>
              </a:spcAft>
              <a:buNone/>
            </a:pPr>
            <a:r>
              <a:rPr lang="en-IN" sz="1600" b="1" dirty="0">
                <a:solidFill>
                  <a:schemeClr val="dk1"/>
                </a:solidFill>
                <a:latin typeface="Times New Roman"/>
                <a:ea typeface="Times New Roman"/>
                <a:cs typeface="Times New Roman"/>
                <a:sym typeface="Times New Roman"/>
              </a:rPr>
              <a:t>	5.2.3 Framework: </a:t>
            </a:r>
            <a:r>
              <a:rPr lang="en-IN" sz="1600" dirty="0">
                <a:solidFill>
                  <a:schemeClr val="dk1"/>
                </a:solidFill>
                <a:latin typeface="Times New Roman"/>
                <a:ea typeface="Times New Roman"/>
                <a:cs typeface="Times New Roman"/>
                <a:sym typeface="Times New Roman"/>
              </a:rPr>
              <a:t>N\A.</a:t>
            </a:r>
            <a:endParaRPr sz="1600" dirty="0">
              <a:solidFill>
                <a:schemeClr val="dk1"/>
              </a:solidFill>
              <a:latin typeface="Times New Roman"/>
              <a:ea typeface="Times New Roman"/>
              <a:cs typeface="Times New Roman"/>
              <a:sym typeface="Times New Roman"/>
            </a:endParaRPr>
          </a:p>
          <a:p>
            <a:pPr marL="0" marR="0" lvl="0" indent="342891" algn="just" rtl="0">
              <a:lnSpc>
                <a:spcPct val="115000"/>
              </a:lnSpc>
              <a:spcBef>
                <a:spcPts val="593"/>
              </a:spcBef>
              <a:spcAft>
                <a:spcPts val="0"/>
              </a:spcAft>
              <a:buNone/>
            </a:pPr>
            <a:r>
              <a:rPr lang="en-IN" sz="1600" b="1" dirty="0">
                <a:solidFill>
                  <a:schemeClr val="dk1"/>
                </a:solidFill>
                <a:latin typeface="Times New Roman"/>
                <a:ea typeface="Times New Roman"/>
                <a:cs typeface="Times New Roman"/>
                <a:sym typeface="Times New Roman"/>
              </a:rPr>
              <a:t>5.3 Programming Language Used</a:t>
            </a:r>
            <a:endParaRPr lang="en-US" sz="1600" dirty="0">
              <a:solidFill>
                <a:schemeClr val="dk1"/>
              </a:solidFill>
              <a:latin typeface="Times New Roman"/>
              <a:ea typeface="Times New Roman"/>
              <a:cs typeface="Times New Roman"/>
              <a:sym typeface="Times New Roman"/>
            </a:endParaRPr>
          </a:p>
          <a:p>
            <a:pPr marL="0" marR="0" lvl="0" indent="342891" algn="just" rtl="0">
              <a:lnSpc>
                <a:spcPct val="115000"/>
              </a:lnSpc>
              <a:spcBef>
                <a:spcPts val="593"/>
              </a:spcBef>
              <a:spcAft>
                <a:spcPts val="0"/>
              </a:spcAft>
              <a:buNone/>
            </a:pPr>
            <a:r>
              <a:rPr lang="en-IN" sz="1600" b="1" dirty="0">
                <a:solidFill>
                  <a:schemeClr val="dk1"/>
                </a:solidFill>
                <a:latin typeface="Times New Roman"/>
                <a:ea typeface="Times New Roman"/>
                <a:cs typeface="Times New Roman"/>
                <a:sym typeface="Times New Roman"/>
              </a:rPr>
              <a:t>	</a:t>
            </a:r>
            <a:r>
              <a:rPr lang="en-US" sz="1600" b="1" dirty="0">
                <a:solidFill>
                  <a:schemeClr val="dk1"/>
                </a:solidFill>
                <a:latin typeface="Times New Roman"/>
                <a:ea typeface="Times New Roman"/>
                <a:cs typeface="Times New Roman"/>
                <a:sym typeface="Times New Roman"/>
              </a:rPr>
              <a:t>5.3.1 Markup language: </a:t>
            </a:r>
            <a:r>
              <a:rPr lang="en-US" sz="1600" dirty="0">
                <a:solidFill>
                  <a:schemeClr val="dk1"/>
                </a:solidFill>
                <a:latin typeface="Times New Roman"/>
                <a:ea typeface="Times New Roman"/>
                <a:cs typeface="Times New Roman"/>
                <a:sym typeface="Times New Roman"/>
              </a:rPr>
              <a:t>HTML 5</a:t>
            </a:r>
          </a:p>
          <a:p>
            <a:pPr marL="0" marR="0" lvl="0" indent="342891" algn="just" rtl="0">
              <a:lnSpc>
                <a:spcPct val="115000"/>
              </a:lnSpc>
              <a:spcBef>
                <a:spcPts val="593"/>
              </a:spcBef>
              <a:spcAft>
                <a:spcPts val="0"/>
              </a:spcAft>
              <a:buNone/>
            </a:pPr>
            <a:r>
              <a:rPr lang="en-IN" sz="1600" b="1" dirty="0">
                <a:solidFill>
                  <a:schemeClr val="dk1"/>
                </a:solidFill>
                <a:latin typeface="Times New Roman"/>
                <a:ea typeface="Times New Roman"/>
                <a:cs typeface="Times New Roman"/>
                <a:sym typeface="Times New Roman"/>
              </a:rPr>
              <a:t>	5.3.2 Programming Language:</a:t>
            </a:r>
            <a:r>
              <a:rPr lang="en-IN" sz="1600" dirty="0">
                <a:solidFill>
                  <a:schemeClr val="dk1"/>
                </a:solidFill>
                <a:latin typeface="Times New Roman"/>
                <a:ea typeface="Times New Roman"/>
                <a:cs typeface="Times New Roman"/>
                <a:sym typeface="Times New Roman"/>
              </a:rPr>
              <a:t> PHP 8.0.9, JavaScript ES2015</a:t>
            </a:r>
            <a:endParaRPr sz="1600" dirty="0">
              <a:solidFill>
                <a:schemeClr val="dk1"/>
              </a:solidFill>
              <a:latin typeface="Times New Roman"/>
              <a:ea typeface="Times New Roman"/>
              <a:cs typeface="Times New Roman"/>
              <a:sym typeface="Times New Roman"/>
            </a:endParaRPr>
          </a:p>
          <a:p>
            <a:pPr marL="0" marR="0" lvl="0" indent="342891" algn="just" rtl="0">
              <a:lnSpc>
                <a:spcPct val="115000"/>
              </a:lnSpc>
              <a:spcBef>
                <a:spcPts val="593"/>
              </a:spcBef>
              <a:spcAft>
                <a:spcPts val="0"/>
              </a:spcAft>
              <a:buNone/>
            </a:pPr>
            <a:r>
              <a:rPr lang="en-IN" sz="1600" b="1" dirty="0">
                <a:solidFill>
                  <a:schemeClr val="dk1"/>
                </a:solidFill>
                <a:latin typeface="Times New Roman"/>
                <a:ea typeface="Times New Roman"/>
                <a:cs typeface="Times New Roman"/>
                <a:sym typeface="Times New Roman"/>
              </a:rPr>
              <a:t>           	5.3.3 Style Sheet Language:</a:t>
            </a:r>
            <a:r>
              <a:rPr lang="en-IN" sz="1600" dirty="0">
                <a:solidFill>
                  <a:schemeClr val="dk1"/>
                </a:solidFill>
                <a:latin typeface="Times New Roman"/>
                <a:ea typeface="Times New Roman"/>
                <a:cs typeface="Times New Roman"/>
                <a:sym typeface="Times New Roman"/>
              </a:rPr>
              <a:t> CSS 4</a:t>
            </a:r>
            <a:endParaRPr sz="16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IN" sz="1600" dirty="0">
                <a:solidFill>
                  <a:schemeClr val="dk1"/>
                </a:solidFill>
                <a:latin typeface="Times New Roman"/>
                <a:ea typeface="Times New Roman"/>
                <a:cs typeface="Times New Roman"/>
                <a:sym typeface="Times New Roman"/>
              </a:rPr>
              <a:t>	</a:t>
            </a:r>
            <a:endParaRPr sz="1600" dirty="0"/>
          </a:p>
        </p:txBody>
      </p:sp>
      <p:sp>
        <p:nvSpPr>
          <p:cNvPr id="4" name="Rectangle 3">
            <a:extLst>
              <a:ext uri="{FF2B5EF4-FFF2-40B4-BE49-F238E27FC236}">
                <a16:creationId xmlns:a16="http://schemas.microsoft.com/office/drawing/2014/main" id="{71721441-AAF8-4924-AE8C-87429D5D9881}"/>
              </a:ext>
            </a:extLst>
          </p:cNvPr>
          <p:cNvSpPr/>
          <p:nvPr/>
        </p:nvSpPr>
        <p:spPr>
          <a:xfrm>
            <a:off x="314959" y="28956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09"/>
        <p:cNvGrpSpPr/>
        <p:nvPr/>
      </p:nvGrpSpPr>
      <p:grpSpPr>
        <a:xfrm>
          <a:off x="0" y="0"/>
          <a:ext cx="0" cy="0"/>
          <a:chOff x="0" y="0"/>
          <a:chExt cx="0" cy="0"/>
        </a:xfrm>
      </p:grpSpPr>
      <p:sp>
        <p:nvSpPr>
          <p:cNvPr id="310" name="Google Shape;310;p2"/>
          <p:cNvSpPr txBox="1"/>
          <p:nvPr/>
        </p:nvSpPr>
        <p:spPr>
          <a:xfrm>
            <a:off x="381000" y="1570478"/>
            <a:ext cx="11430000" cy="3717043"/>
          </a:xfrm>
          <a:prstGeom prst="rect">
            <a:avLst/>
          </a:prstGeom>
          <a:noFill/>
          <a:ln>
            <a:noFill/>
          </a:ln>
        </p:spPr>
        <p:txBody>
          <a:bodyPr spcFirstLastPara="1" wrap="square" lIns="91425" tIns="45700" rIns="91425" bIns="45700" anchor="t" anchorCtr="0">
            <a:spAutoFit/>
          </a:bodyPr>
          <a:lstStyle/>
          <a:p>
            <a:pPr marL="0" marR="0" lvl="0" indent="342891" algn="ctr" rtl="0">
              <a:lnSpc>
                <a:spcPct val="107000"/>
              </a:lnSpc>
              <a:spcBef>
                <a:spcPts val="0"/>
              </a:spcBef>
              <a:spcAft>
                <a:spcPts val="0"/>
              </a:spcAft>
              <a:buNone/>
            </a:pPr>
            <a:r>
              <a:rPr lang="en-IN" sz="2200" b="1" i="0" u="none" strike="noStrike" cap="none" dirty="0">
                <a:solidFill>
                  <a:schemeClr val="dk1"/>
                </a:solidFill>
                <a:latin typeface="Times New Roman"/>
                <a:ea typeface="Times New Roman"/>
                <a:cs typeface="Times New Roman"/>
                <a:sym typeface="Times New Roman"/>
              </a:rPr>
              <a:t>ABSTRACT</a:t>
            </a:r>
            <a:endParaRPr sz="2200" b="0" i="0" u="none" strike="noStrike" cap="none"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600"/>
              </a:spcBef>
              <a:spcAft>
                <a:spcPts val="0"/>
              </a:spcAft>
              <a:buNone/>
            </a:pPr>
            <a:r>
              <a:rPr lang="en-IN" sz="1400" b="1" i="0" u="none" strike="noStrike" cap="none" dirty="0">
                <a:solidFill>
                  <a:schemeClr val="dk1"/>
                </a:solidFill>
                <a:latin typeface="Times New Roman"/>
                <a:ea typeface="Times New Roman"/>
                <a:cs typeface="Times New Roman"/>
                <a:sym typeface="Times New Roman"/>
              </a:rPr>
              <a:t>  </a:t>
            </a:r>
            <a:endParaRPr sz="1400" b="0" i="0" u="none" strike="noStrike" cap="none"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600"/>
              </a:spcBef>
              <a:spcAft>
                <a:spcPts val="0"/>
              </a:spcAft>
              <a:buNone/>
            </a:pPr>
            <a:r>
              <a:rPr lang="en-IN" sz="1800" b="0" i="1" u="none" strike="noStrike" cap="none" dirty="0">
                <a:solidFill>
                  <a:schemeClr val="dk1"/>
                </a:solidFill>
                <a:latin typeface="Times New Roman"/>
                <a:ea typeface="Times New Roman"/>
                <a:cs typeface="Times New Roman"/>
                <a:sym typeface="Times New Roman"/>
              </a:rPr>
              <a:t>MOBILESHOP-E is process of doing business through computer networks. A person sitting on his chair in front of a computer can access all the facilities of internet to shop for desired products. Unlike traditional way that's administered physically with effort of an individual to walk into the shop and buy products. E-commerce websites like this has made it easier for an individual to reduce physical work and save time. The user-friendly design helps the users to accomplish their task without a problem. Attempts are made to keep the website simple and understandable.</a:t>
            </a:r>
            <a:endParaRPr sz="1800" b="0" i="0" u="none" strike="noStrike" cap="none" dirty="0">
              <a:solidFill>
                <a:schemeClr val="dk1"/>
              </a:solidFill>
              <a:latin typeface="Times New Roman"/>
              <a:ea typeface="Times New Roman"/>
              <a:cs typeface="Times New Roman"/>
              <a:sym typeface="Times New Roman"/>
            </a:endParaRPr>
          </a:p>
          <a:p>
            <a:pPr marL="0" marR="0" lvl="0" indent="0" algn="just" rtl="0">
              <a:spcBef>
                <a:spcPts val="600"/>
              </a:spcBef>
              <a:spcAft>
                <a:spcPts val="0"/>
              </a:spcAft>
              <a:buNone/>
            </a:pPr>
            <a:endParaRPr sz="1400" b="0" i="0" u="none" strike="noStrike" cap="none" dirty="0">
              <a:solidFill>
                <a:schemeClr val="dk1"/>
              </a:solidFill>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FC056391-6638-4F87-A4DE-26B595826752}"/>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20"/>
        <p:cNvGrpSpPr/>
        <p:nvPr/>
      </p:nvGrpSpPr>
      <p:grpSpPr>
        <a:xfrm>
          <a:off x="0" y="0"/>
          <a:ext cx="0" cy="0"/>
          <a:chOff x="0" y="0"/>
          <a:chExt cx="0" cy="0"/>
        </a:xfrm>
      </p:grpSpPr>
      <p:sp>
        <p:nvSpPr>
          <p:cNvPr id="421" name="Google Shape;421;p20"/>
          <p:cNvSpPr txBox="1">
            <a:spLocks noGrp="1"/>
          </p:cNvSpPr>
          <p:nvPr>
            <p:ph type="title"/>
          </p:nvPr>
        </p:nvSpPr>
        <p:spPr>
          <a:xfrm>
            <a:off x="1156254" y="777739"/>
            <a:ext cx="8150087" cy="3140765"/>
          </a:xfrm>
          <a:prstGeom prst="rect">
            <a:avLst/>
          </a:prstGeom>
          <a:noFill/>
          <a:ln>
            <a:noFill/>
          </a:ln>
        </p:spPr>
        <p:txBody>
          <a:bodyPr spcFirstLastPara="1" wrap="square" lIns="91425" tIns="45700" rIns="91425" bIns="45700" anchor="ctr" anchorCtr="0">
            <a:noAutofit/>
          </a:bodyPr>
          <a:lstStyle/>
          <a:p>
            <a:pPr marL="0" lvl="0" indent="342891" algn="l" rtl="0">
              <a:lnSpc>
                <a:spcPct val="150000"/>
              </a:lnSpc>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5.4 Technical Specification</a:t>
            </a:r>
            <a:br>
              <a:rPr lang="en-IN" sz="1600" b="1" dirty="0">
                <a:latin typeface="Times New Roman"/>
                <a:ea typeface="Times New Roman"/>
                <a:cs typeface="Times New Roman"/>
                <a:sym typeface="Times New Roman"/>
              </a:rPr>
            </a:br>
            <a:r>
              <a:rPr lang="en-IN" sz="1600" b="1" dirty="0">
                <a:latin typeface="Times New Roman"/>
                <a:ea typeface="Times New Roman"/>
                <a:cs typeface="Times New Roman"/>
                <a:sym typeface="Times New Roman"/>
              </a:rPr>
              <a:t>	5.4.1 Front-End: </a:t>
            </a:r>
            <a:r>
              <a:rPr lang="en-IN" sz="1600" dirty="0">
                <a:latin typeface="Times New Roman"/>
                <a:ea typeface="Times New Roman"/>
                <a:cs typeface="Times New Roman"/>
                <a:sym typeface="Times New Roman"/>
              </a:rPr>
              <a:t>HTML 5, CSS 4</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a:t>
            </a:r>
            <a:r>
              <a:rPr lang="en-IN" sz="1600" b="1" dirty="0">
                <a:latin typeface="Times New Roman"/>
                <a:ea typeface="Times New Roman"/>
                <a:cs typeface="Times New Roman"/>
                <a:sym typeface="Times New Roman"/>
              </a:rPr>
              <a:t>5.4.2 Back-End: </a:t>
            </a:r>
            <a:r>
              <a:rPr lang="en-IN" sz="1600" dirty="0">
                <a:latin typeface="Times New Roman"/>
                <a:ea typeface="Times New Roman"/>
                <a:cs typeface="Times New Roman"/>
                <a:sym typeface="Times New Roman"/>
              </a:rPr>
              <a:t>MySQL 5.7.23, PHP 8.0.9, JavaScript ES2015</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a:t>
            </a:r>
            <a:r>
              <a:rPr lang="en-IN" sz="1600" b="1" dirty="0">
                <a:latin typeface="Times New Roman"/>
                <a:ea typeface="Times New Roman"/>
                <a:cs typeface="Times New Roman"/>
                <a:sym typeface="Times New Roman"/>
              </a:rPr>
              <a:t>5.4.3 IDE: </a:t>
            </a:r>
            <a:r>
              <a:rPr lang="en-IN" sz="1600" dirty="0">
                <a:latin typeface="Times New Roman"/>
                <a:ea typeface="Times New Roman"/>
                <a:cs typeface="Times New Roman"/>
                <a:sym typeface="Times New Roman"/>
              </a:rPr>
              <a:t>Visual studio code</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a:t>
            </a:r>
            <a:r>
              <a:rPr lang="en-IN" sz="1600" b="1" dirty="0">
                <a:latin typeface="Times New Roman"/>
                <a:ea typeface="Times New Roman"/>
                <a:cs typeface="Times New Roman"/>
                <a:sym typeface="Times New Roman"/>
              </a:rPr>
              <a:t>5.4.4 UML Tools: </a:t>
            </a:r>
            <a:r>
              <a:rPr lang="en-IN" sz="1600" dirty="0">
                <a:latin typeface="Times New Roman"/>
                <a:ea typeface="Times New Roman"/>
                <a:cs typeface="Times New Roman"/>
                <a:sym typeface="Times New Roman"/>
              </a:rPr>
              <a:t>Draw.io 13.9.9</a:t>
            </a:r>
            <a:br>
              <a:rPr lang="en-IN" sz="1600" dirty="0">
                <a:latin typeface="Times New Roman"/>
                <a:ea typeface="Times New Roman"/>
                <a:cs typeface="Times New Roman"/>
                <a:sym typeface="Times New Roman"/>
              </a:rPr>
            </a:br>
            <a:r>
              <a:rPr lang="en-IN" sz="1600" b="1" dirty="0">
                <a:latin typeface="Times New Roman"/>
                <a:ea typeface="Times New Roman"/>
                <a:cs typeface="Times New Roman"/>
                <a:sym typeface="Times New Roman"/>
              </a:rPr>
              <a:t>          	5.4.5 SRS Tools: </a:t>
            </a:r>
            <a:r>
              <a:rPr lang="en-IN" sz="1600" dirty="0">
                <a:latin typeface="Times New Roman"/>
                <a:ea typeface="Times New Roman"/>
                <a:cs typeface="Times New Roman"/>
                <a:sym typeface="Times New Roman"/>
              </a:rPr>
              <a:t>Microsoft Word 2016</a:t>
            </a:r>
            <a:br>
              <a:rPr lang="en-IN" sz="1600" dirty="0">
                <a:latin typeface="Times New Roman"/>
                <a:ea typeface="Times New Roman"/>
                <a:cs typeface="Times New Roman"/>
                <a:sym typeface="Times New Roman"/>
              </a:rPr>
            </a:br>
            <a:r>
              <a:rPr lang="en-IN" sz="1600" dirty="0">
                <a:latin typeface="Times New Roman"/>
                <a:ea typeface="Times New Roman"/>
                <a:cs typeface="Times New Roman"/>
                <a:sym typeface="Times New Roman"/>
              </a:rPr>
              <a:t>	</a:t>
            </a:r>
            <a:endParaRPr sz="1600" dirty="0">
              <a:latin typeface="Times New Roman"/>
              <a:ea typeface="Times New Roman"/>
              <a:cs typeface="Times New Roman"/>
              <a:sym typeface="Times New Roman"/>
            </a:endParaRPr>
          </a:p>
        </p:txBody>
      </p:sp>
      <p:sp>
        <p:nvSpPr>
          <p:cNvPr id="3" name="Rectangle 2">
            <a:extLst>
              <a:ext uri="{FF2B5EF4-FFF2-40B4-BE49-F238E27FC236}">
                <a16:creationId xmlns:a16="http://schemas.microsoft.com/office/drawing/2014/main" id="{F1613C01-EC01-4598-B974-5D26BA5BFDA1}"/>
              </a:ext>
            </a:extLst>
          </p:cNvPr>
          <p:cNvSpPr/>
          <p:nvPr/>
        </p:nvSpPr>
        <p:spPr>
          <a:xfrm>
            <a:off x="294640" y="31496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25"/>
        <p:cNvGrpSpPr/>
        <p:nvPr/>
      </p:nvGrpSpPr>
      <p:grpSpPr>
        <a:xfrm>
          <a:off x="0" y="0"/>
          <a:ext cx="0" cy="0"/>
          <a:chOff x="0" y="0"/>
          <a:chExt cx="0" cy="0"/>
        </a:xfrm>
      </p:grpSpPr>
      <p:sp>
        <p:nvSpPr>
          <p:cNvPr id="426" name="Google Shape;426;p21"/>
          <p:cNvSpPr txBox="1">
            <a:spLocks noGrp="1"/>
          </p:cNvSpPr>
          <p:nvPr>
            <p:ph type="title"/>
          </p:nvPr>
        </p:nvSpPr>
        <p:spPr>
          <a:xfrm>
            <a:off x="167993" y="609068"/>
            <a:ext cx="6571060" cy="546360"/>
          </a:xfrm>
          <a:prstGeom prst="rect">
            <a:avLst/>
          </a:prstGeom>
          <a:noFill/>
          <a:ln>
            <a:noFill/>
          </a:ln>
        </p:spPr>
        <p:txBody>
          <a:bodyPr spcFirstLastPara="1" wrap="square" lIns="91425" tIns="45700" rIns="91425" bIns="45700" anchor="ctr" anchorCtr="0">
            <a:noAutofit/>
          </a:bodyPr>
          <a:lstStyle/>
          <a:p>
            <a:pPr marL="0" lvl="0" indent="342891" algn="l" rtl="0">
              <a:lnSpc>
                <a:spcPct val="150000"/>
              </a:lnSpc>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 Design layout	</a:t>
            </a:r>
            <a:br>
              <a:rPr lang="en-IN" sz="1600" dirty="0">
                <a:latin typeface="Times New Roman"/>
                <a:ea typeface="Times New Roman"/>
                <a:cs typeface="Times New Roman"/>
                <a:sym typeface="Times New Roman"/>
              </a:rPr>
            </a:br>
            <a:r>
              <a:rPr lang="en-IN" sz="1600" b="1" dirty="0">
                <a:latin typeface="Times New Roman"/>
                <a:ea typeface="Times New Roman"/>
                <a:cs typeface="Times New Roman"/>
                <a:sym typeface="Times New Roman"/>
              </a:rPr>
              <a:t>               5.5.1 Home page</a:t>
            </a:r>
            <a:br>
              <a:rPr lang="en-IN" sz="1600" dirty="0">
                <a:latin typeface="Times New Roman"/>
                <a:ea typeface="Times New Roman"/>
                <a:cs typeface="Times New Roman"/>
                <a:sym typeface="Times New Roman"/>
              </a:rPr>
            </a:br>
            <a:endParaRPr sz="1600" dirty="0"/>
          </a:p>
        </p:txBody>
      </p:sp>
      <p:pic>
        <p:nvPicPr>
          <p:cNvPr id="427" name="Google Shape;427;p21"/>
          <p:cNvPicPr preferRelativeResize="0"/>
          <p:nvPr/>
        </p:nvPicPr>
        <p:blipFill rotWithShape="1">
          <a:blip r:embed="rId3">
            <a:alphaModFix/>
          </a:blip>
          <a:srcRect/>
          <a:stretch/>
        </p:blipFill>
        <p:spPr>
          <a:xfrm>
            <a:off x="3372677" y="1155428"/>
            <a:ext cx="6202019" cy="4521941"/>
          </a:xfrm>
          <a:prstGeom prst="rect">
            <a:avLst/>
          </a:prstGeom>
          <a:noFill/>
          <a:ln>
            <a:noFill/>
          </a:ln>
          <a:effectLst>
            <a:outerShdw blurRad="292100" dist="139700" dir="2700000" algn="tl" rotWithShape="0">
              <a:srgbClr val="333333">
                <a:alpha val="64705"/>
              </a:srgbClr>
            </a:outerShdw>
          </a:effectLst>
        </p:spPr>
      </p:pic>
      <p:sp>
        <p:nvSpPr>
          <p:cNvPr id="4" name="Rectangle 3">
            <a:extLst>
              <a:ext uri="{FF2B5EF4-FFF2-40B4-BE49-F238E27FC236}">
                <a16:creationId xmlns:a16="http://schemas.microsoft.com/office/drawing/2014/main" id="{26EFCA30-6F56-4DDE-B95C-9D438A9AAC25}"/>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31"/>
        <p:cNvGrpSpPr/>
        <p:nvPr/>
      </p:nvGrpSpPr>
      <p:grpSpPr>
        <a:xfrm>
          <a:off x="0" y="0"/>
          <a:ext cx="0" cy="0"/>
          <a:chOff x="0" y="0"/>
          <a:chExt cx="0" cy="0"/>
        </a:xfrm>
      </p:grpSpPr>
      <p:sp>
        <p:nvSpPr>
          <p:cNvPr id="432" name="Google Shape;432;p22"/>
          <p:cNvSpPr txBox="1">
            <a:spLocks noGrp="1"/>
          </p:cNvSpPr>
          <p:nvPr>
            <p:ph type="title"/>
          </p:nvPr>
        </p:nvSpPr>
        <p:spPr>
          <a:xfrm>
            <a:off x="846338" y="501391"/>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5.5.2 Customer login page</a:t>
            </a:r>
            <a:br>
              <a:rPr lang="en-IN" sz="1600" dirty="0">
                <a:latin typeface="Times New Roman"/>
                <a:ea typeface="Times New Roman"/>
                <a:cs typeface="Times New Roman"/>
                <a:sym typeface="Times New Roman"/>
              </a:rPr>
            </a:br>
            <a:endParaRPr sz="1600" dirty="0"/>
          </a:p>
        </p:txBody>
      </p:sp>
      <p:pic>
        <p:nvPicPr>
          <p:cNvPr id="433" name="Google Shape;433;p22"/>
          <p:cNvPicPr preferRelativeResize="0"/>
          <p:nvPr/>
        </p:nvPicPr>
        <p:blipFill rotWithShape="1">
          <a:blip r:embed="rId3">
            <a:alphaModFix/>
          </a:blip>
          <a:srcRect/>
          <a:stretch/>
        </p:blipFill>
        <p:spPr>
          <a:xfrm>
            <a:off x="4269582" y="1885951"/>
            <a:ext cx="3652839" cy="3581400"/>
          </a:xfrm>
          <a:prstGeom prst="rect">
            <a:avLst/>
          </a:prstGeom>
          <a:noFill/>
          <a:ln>
            <a:noFill/>
          </a:ln>
          <a:effectLst>
            <a:outerShdw blurRad="292100" dist="139700" dir="2700000" algn="tl" rotWithShape="0">
              <a:srgbClr val="333333">
                <a:alpha val="64705"/>
              </a:srgbClr>
            </a:outerShdw>
          </a:effectLst>
        </p:spPr>
      </p:pic>
      <p:sp>
        <p:nvSpPr>
          <p:cNvPr id="4" name="Rectangle 3">
            <a:extLst>
              <a:ext uri="{FF2B5EF4-FFF2-40B4-BE49-F238E27FC236}">
                <a16:creationId xmlns:a16="http://schemas.microsoft.com/office/drawing/2014/main" id="{9BFCB597-9A7F-4536-92B5-A0FB99E5A02E}"/>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37"/>
        <p:cNvGrpSpPr/>
        <p:nvPr/>
      </p:nvGrpSpPr>
      <p:grpSpPr>
        <a:xfrm>
          <a:off x="0" y="0"/>
          <a:ext cx="0" cy="0"/>
          <a:chOff x="0" y="0"/>
          <a:chExt cx="0" cy="0"/>
        </a:xfrm>
      </p:grpSpPr>
      <p:sp>
        <p:nvSpPr>
          <p:cNvPr id="438" name="Google Shape;438;p23"/>
          <p:cNvSpPr txBox="1">
            <a:spLocks noGrp="1"/>
          </p:cNvSpPr>
          <p:nvPr>
            <p:ph type="title"/>
          </p:nvPr>
        </p:nvSpPr>
        <p:spPr>
          <a:xfrm>
            <a:off x="742391" y="406140"/>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5.5.2 Login page validations</a:t>
            </a:r>
            <a:br>
              <a:rPr lang="en-IN" sz="1600" dirty="0">
                <a:latin typeface="Times New Roman"/>
                <a:ea typeface="Times New Roman"/>
                <a:cs typeface="Times New Roman"/>
                <a:sym typeface="Times New Roman"/>
              </a:rPr>
            </a:br>
            <a:endParaRPr sz="1600" dirty="0"/>
          </a:p>
        </p:txBody>
      </p:sp>
      <p:pic>
        <p:nvPicPr>
          <p:cNvPr id="439" name="Google Shape;439;p23"/>
          <p:cNvPicPr preferRelativeResize="0"/>
          <p:nvPr/>
        </p:nvPicPr>
        <p:blipFill rotWithShape="1">
          <a:blip r:embed="rId3">
            <a:alphaModFix/>
          </a:blip>
          <a:srcRect/>
          <a:stretch/>
        </p:blipFill>
        <p:spPr>
          <a:xfrm>
            <a:off x="4259817" y="780395"/>
            <a:ext cx="4313240" cy="2448000"/>
          </a:xfrm>
          <a:prstGeom prst="rect">
            <a:avLst/>
          </a:prstGeom>
          <a:noFill/>
          <a:ln>
            <a:noFill/>
          </a:ln>
          <a:effectLst>
            <a:outerShdw blurRad="292100" dist="139700" dir="2700000" algn="tl" rotWithShape="0">
              <a:srgbClr val="333333">
                <a:alpha val="64705"/>
              </a:srgbClr>
            </a:outerShdw>
          </a:effectLst>
        </p:spPr>
      </p:pic>
      <p:pic>
        <p:nvPicPr>
          <p:cNvPr id="440" name="Google Shape;440;p23"/>
          <p:cNvPicPr preferRelativeResize="0"/>
          <p:nvPr/>
        </p:nvPicPr>
        <p:blipFill rotWithShape="1">
          <a:blip r:embed="rId4">
            <a:alphaModFix/>
          </a:blip>
          <a:srcRect/>
          <a:stretch/>
        </p:blipFill>
        <p:spPr>
          <a:xfrm>
            <a:off x="4259817" y="3629605"/>
            <a:ext cx="4313240" cy="2448000"/>
          </a:xfrm>
          <a:prstGeom prst="rect">
            <a:avLst/>
          </a:prstGeom>
          <a:noFill/>
          <a:ln>
            <a:noFill/>
          </a:ln>
          <a:effectLst>
            <a:outerShdw blurRad="292100" dist="139700" dir="2700000" algn="tl" rotWithShape="0">
              <a:srgbClr val="333333">
                <a:alpha val="64705"/>
              </a:srgbClr>
            </a:outerShdw>
          </a:effectLst>
        </p:spPr>
      </p:pic>
      <p:sp>
        <p:nvSpPr>
          <p:cNvPr id="5" name="Rectangle 4">
            <a:extLst>
              <a:ext uri="{FF2B5EF4-FFF2-40B4-BE49-F238E27FC236}">
                <a16:creationId xmlns:a16="http://schemas.microsoft.com/office/drawing/2014/main" id="{76F77F8B-0790-46C1-82E0-41B2A46A3853}"/>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44"/>
        <p:cNvGrpSpPr/>
        <p:nvPr/>
      </p:nvGrpSpPr>
      <p:grpSpPr>
        <a:xfrm>
          <a:off x="0" y="0"/>
          <a:ext cx="0" cy="0"/>
          <a:chOff x="0" y="0"/>
          <a:chExt cx="0" cy="0"/>
        </a:xfrm>
      </p:grpSpPr>
      <p:sp>
        <p:nvSpPr>
          <p:cNvPr id="445" name="Google Shape;445;p24"/>
          <p:cNvSpPr txBox="1">
            <a:spLocks noGrp="1"/>
          </p:cNvSpPr>
          <p:nvPr>
            <p:ph type="title"/>
          </p:nvPr>
        </p:nvSpPr>
        <p:spPr>
          <a:xfrm>
            <a:off x="460177" y="406141"/>
            <a:ext cx="6571060" cy="546360"/>
          </a:xfrm>
          <a:prstGeom prst="rect">
            <a:avLst/>
          </a:prstGeom>
          <a:noFill/>
          <a:ln>
            <a:noFill/>
          </a:ln>
        </p:spPr>
        <p:txBody>
          <a:bodyPr spcFirstLastPara="1" wrap="square" lIns="91425" tIns="45700" rIns="91425" bIns="45700" anchor="ctr" anchorCtr="0">
            <a:noAutofit/>
          </a:bodyPr>
          <a:lstStyle/>
          <a:p>
            <a:pPr marL="0" lvl="0" indent="342891" algn="l" rtl="0">
              <a:lnSpc>
                <a:spcPct val="150000"/>
              </a:lnSpc>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5.5.4 Sign-up page</a:t>
            </a:r>
            <a:endParaRPr sz="1600" dirty="0">
              <a:latin typeface="Times New Roman"/>
              <a:ea typeface="Times New Roman"/>
              <a:cs typeface="Times New Roman"/>
              <a:sym typeface="Times New Roman"/>
            </a:endParaRPr>
          </a:p>
        </p:txBody>
      </p:sp>
      <p:pic>
        <p:nvPicPr>
          <p:cNvPr id="446" name="Google Shape;446;p24"/>
          <p:cNvPicPr preferRelativeResize="0"/>
          <p:nvPr/>
        </p:nvPicPr>
        <p:blipFill rotWithShape="1">
          <a:blip r:embed="rId3">
            <a:alphaModFix/>
          </a:blip>
          <a:srcRect/>
          <a:stretch/>
        </p:blipFill>
        <p:spPr>
          <a:xfrm>
            <a:off x="3385578" y="1308377"/>
            <a:ext cx="5420844" cy="4241246"/>
          </a:xfrm>
          <a:prstGeom prst="rect">
            <a:avLst/>
          </a:prstGeom>
          <a:noFill/>
          <a:ln>
            <a:noFill/>
          </a:ln>
          <a:effectLst>
            <a:outerShdw blurRad="292100" dist="139700" dir="2700000" algn="tl" rotWithShape="0">
              <a:srgbClr val="333333">
                <a:alpha val="64705"/>
              </a:srgbClr>
            </a:outerShdw>
          </a:effectLst>
        </p:spPr>
      </p:pic>
      <p:sp>
        <p:nvSpPr>
          <p:cNvPr id="4" name="Rectangle 3">
            <a:extLst>
              <a:ext uri="{FF2B5EF4-FFF2-40B4-BE49-F238E27FC236}">
                <a16:creationId xmlns:a16="http://schemas.microsoft.com/office/drawing/2014/main" id="{FF6AA79A-8D74-42BA-B205-947E3F2D9187}"/>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450"/>
        <p:cNvGrpSpPr/>
        <p:nvPr/>
      </p:nvGrpSpPr>
      <p:grpSpPr>
        <a:xfrm>
          <a:off x="0" y="0"/>
          <a:ext cx="0" cy="0"/>
          <a:chOff x="0" y="0"/>
          <a:chExt cx="0" cy="0"/>
        </a:xfrm>
      </p:grpSpPr>
      <p:sp>
        <p:nvSpPr>
          <p:cNvPr id="451" name="Google Shape;451;p25"/>
          <p:cNvSpPr txBox="1">
            <a:spLocks noGrp="1"/>
          </p:cNvSpPr>
          <p:nvPr>
            <p:ph type="title"/>
          </p:nvPr>
        </p:nvSpPr>
        <p:spPr>
          <a:xfrm>
            <a:off x="551892" y="570913"/>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5.5.5 Sign-up page validations</a:t>
            </a:r>
            <a:br>
              <a:rPr lang="en-IN" sz="1600" dirty="0">
                <a:latin typeface="Times New Roman"/>
                <a:ea typeface="Times New Roman"/>
                <a:cs typeface="Times New Roman"/>
                <a:sym typeface="Times New Roman"/>
              </a:rPr>
            </a:br>
            <a:endParaRPr sz="1600" dirty="0"/>
          </a:p>
        </p:txBody>
      </p:sp>
      <p:pic>
        <p:nvPicPr>
          <p:cNvPr id="452" name="Google Shape;452;p25"/>
          <p:cNvPicPr preferRelativeResize="0"/>
          <p:nvPr/>
        </p:nvPicPr>
        <p:blipFill rotWithShape="1">
          <a:blip r:embed="rId3">
            <a:alphaModFix/>
          </a:blip>
          <a:srcRect/>
          <a:stretch/>
        </p:blipFill>
        <p:spPr>
          <a:xfrm>
            <a:off x="3819535" y="434715"/>
            <a:ext cx="5928957" cy="2916000"/>
          </a:xfrm>
          <a:prstGeom prst="rect">
            <a:avLst/>
          </a:prstGeom>
          <a:noFill/>
          <a:ln>
            <a:noFill/>
          </a:ln>
          <a:effectLst>
            <a:outerShdw blurRad="292100" dist="139700" dir="2700000" algn="tl" rotWithShape="0">
              <a:srgbClr val="333333">
                <a:alpha val="64705"/>
              </a:srgbClr>
            </a:outerShdw>
          </a:effectLst>
        </p:spPr>
      </p:pic>
      <p:pic>
        <p:nvPicPr>
          <p:cNvPr id="453" name="Google Shape;453;p25"/>
          <p:cNvPicPr preferRelativeResize="0"/>
          <p:nvPr/>
        </p:nvPicPr>
        <p:blipFill rotWithShape="1">
          <a:blip r:embed="rId3">
            <a:alphaModFix/>
          </a:blip>
          <a:srcRect/>
          <a:stretch/>
        </p:blipFill>
        <p:spPr>
          <a:xfrm>
            <a:off x="4191852" y="3750002"/>
            <a:ext cx="5184324" cy="2537085"/>
          </a:xfrm>
          <a:prstGeom prst="rect">
            <a:avLst/>
          </a:prstGeom>
          <a:noFill/>
          <a:ln>
            <a:noFill/>
          </a:ln>
          <a:effectLst>
            <a:outerShdw blurRad="292100" dist="139700" dir="2700000" algn="tl" rotWithShape="0">
              <a:srgbClr val="333333">
                <a:alpha val="64705"/>
              </a:srgbClr>
            </a:outerShdw>
          </a:effectLst>
        </p:spPr>
      </p:pic>
      <p:sp>
        <p:nvSpPr>
          <p:cNvPr id="5" name="Rectangle 4">
            <a:extLst>
              <a:ext uri="{FF2B5EF4-FFF2-40B4-BE49-F238E27FC236}">
                <a16:creationId xmlns:a16="http://schemas.microsoft.com/office/drawing/2014/main" id="{CC16FA5E-E2F5-48B1-A963-F2C8D536743B}"/>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457"/>
        <p:cNvGrpSpPr/>
        <p:nvPr/>
      </p:nvGrpSpPr>
      <p:grpSpPr>
        <a:xfrm>
          <a:off x="0" y="0"/>
          <a:ext cx="0" cy="0"/>
          <a:chOff x="0" y="0"/>
          <a:chExt cx="0" cy="0"/>
        </a:xfrm>
      </p:grpSpPr>
      <p:pic>
        <p:nvPicPr>
          <p:cNvPr id="458" name="Google Shape;458;p26"/>
          <p:cNvPicPr preferRelativeResize="0"/>
          <p:nvPr/>
        </p:nvPicPr>
        <p:blipFill rotWithShape="1">
          <a:blip r:embed="rId3">
            <a:alphaModFix/>
          </a:blip>
          <a:srcRect/>
          <a:stretch/>
        </p:blipFill>
        <p:spPr>
          <a:xfrm>
            <a:off x="4079082" y="748189"/>
            <a:ext cx="4786235" cy="2484000"/>
          </a:xfrm>
          <a:prstGeom prst="rect">
            <a:avLst/>
          </a:prstGeom>
          <a:noFill/>
          <a:ln>
            <a:noFill/>
          </a:ln>
          <a:effectLst>
            <a:outerShdw blurRad="292100" dist="139700" dir="2700000" algn="tl" rotWithShape="0">
              <a:srgbClr val="333333">
                <a:alpha val="64705"/>
              </a:srgbClr>
            </a:outerShdw>
          </a:effectLst>
        </p:spPr>
      </p:pic>
      <p:pic>
        <p:nvPicPr>
          <p:cNvPr id="459" name="Google Shape;459;p26"/>
          <p:cNvPicPr preferRelativeResize="0"/>
          <p:nvPr/>
        </p:nvPicPr>
        <p:blipFill rotWithShape="1">
          <a:blip r:embed="rId4">
            <a:alphaModFix/>
          </a:blip>
          <a:srcRect/>
          <a:stretch/>
        </p:blipFill>
        <p:spPr>
          <a:xfrm>
            <a:off x="4079082" y="3517583"/>
            <a:ext cx="4786235" cy="2484000"/>
          </a:xfrm>
          <a:prstGeom prst="rect">
            <a:avLst/>
          </a:prstGeom>
          <a:noFill/>
          <a:ln>
            <a:noFill/>
          </a:ln>
          <a:effectLst>
            <a:outerShdw blurRad="292100" dist="139700" dir="2700000" algn="tl" rotWithShape="0">
              <a:srgbClr val="333333">
                <a:alpha val="64705"/>
              </a:srgbClr>
            </a:outerShdw>
          </a:effectLst>
        </p:spPr>
      </p:pic>
      <p:sp>
        <p:nvSpPr>
          <p:cNvPr id="4" name="Rectangle 3">
            <a:extLst>
              <a:ext uri="{FF2B5EF4-FFF2-40B4-BE49-F238E27FC236}">
                <a16:creationId xmlns:a16="http://schemas.microsoft.com/office/drawing/2014/main" id="{62BDF1D9-4F19-426E-BED8-9C29E448D797}"/>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pic>
        <p:nvPicPr>
          <p:cNvPr id="464" name="Google Shape;464;p27"/>
          <p:cNvPicPr preferRelativeResize="0"/>
          <p:nvPr/>
        </p:nvPicPr>
        <p:blipFill rotWithShape="1">
          <a:blip r:embed="rId3">
            <a:alphaModFix/>
          </a:blip>
          <a:srcRect/>
          <a:stretch/>
        </p:blipFill>
        <p:spPr>
          <a:xfrm>
            <a:off x="4131642" y="528129"/>
            <a:ext cx="4792028" cy="2660874"/>
          </a:xfrm>
          <a:prstGeom prst="rect">
            <a:avLst/>
          </a:prstGeom>
          <a:noFill/>
          <a:ln>
            <a:noFill/>
          </a:ln>
          <a:effectLst>
            <a:outerShdw blurRad="292100" dist="139700" dir="2700000" algn="tl" rotWithShape="0">
              <a:srgbClr val="333333">
                <a:alpha val="64705"/>
              </a:srgbClr>
            </a:outerShdw>
          </a:effectLst>
        </p:spPr>
      </p:pic>
      <p:pic>
        <p:nvPicPr>
          <p:cNvPr id="465" name="Google Shape;465;p27"/>
          <p:cNvPicPr preferRelativeResize="0"/>
          <p:nvPr/>
        </p:nvPicPr>
        <p:blipFill rotWithShape="1">
          <a:blip r:embed="rId4">
            <a:alphaModFix/>
          </a:blip>
          <a:srcRect/>
          <a:stretch/>
        </p:blipFill>
        <p:spPr>
          <a:xfrm>
            <a:off x="4261445" y="3521871"/>
            <a:ext cx="4532422" cy="2808000"/>
          </a:xfrm>
          <a:prstGeom prst="rect">
            <a:avLst/>
          </a:prstGeom>
          <a:noFill/>
          <a:ln>
            <a:noFill/>
          </a:ln>
          <a:effectLst>
            <a:outerShdw blurRad="292100" dist="139700" dir="2700000" algn="tl" rotWithShape="0">
              <a:srgbClr val="333333">
                <a:alpha val="64705"/>
              </a:srgbClr>
            </a:outerShdw>
          </a:effectLst>
        </p:spPr>
      </p:pic>
      <p:sp>
        <p:nvSpPr>
          <p:cNvPr id="4" name="Rectangle 3">
            <a:extLst>
              <a:ext uri="{FF2B5EF4-FFF2-40B4-BE49-F238E27FC236}">
                <a16:creationId xmlns:a16="http://schemas.microsoft.com/office/drawing/2014/main" id="{91E3E322-FB3B-4C7C-AFEE-264DB94C0850}"/>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alphaModFix/>
          </a:blip>
          <a:srcRect/>
          <a:stretch/>
        </p:blipFill>
        <p:spPr>
          <a:xfrm>
            <a:off x="3600451" y="1580465"/>
            <a:ext cx="5438774" cy="3527321"/>
          </a:xfrm>
          <a:prstGeom prst="rect">
            <a:avLst/>
          </a:prstGeom>
          <a:noFill/>
          <a:ln>
            <a:noFill/>
          </a:ln>
          <a:effectLst>
            <a:outerShdw blurRad="292100" dist="139700" dir="2700000" algn="tl" rotWithShape="0">
              <a:srgbClr val="333333">
                <a:alpha val="64705"/>
              </a:srgbClr>
            </a:outerShdw>
          </a:effectLst>
        </p:spPr>
      </p:pic>
      <p:sp>
        <p:nvSpPr>
          <p:cNvPr id="3" name="Rectangle 2">
            <a:extLst>
              <a:ext uri="{FF2B5EF4-FFF2-40B4-BE49-F238E27FC236}">
                <a16:creationId xmlns:a16="http://schemas.microsoft.com/office/drawing/2014/main" id="{D61F569F-EA3F-4C0B-AAD8-972B7F7FC76F}"/>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74"/>
        <p:cNvGrpSpPr/>
        <p:nvPr/>
      </p:nvGrpSpPr>
      <p:grpSpPr>
        <a:xfrm>
          <a:off x="0" y="0"/>
          <a:ext cx="0" cy="0"/>
          <a:chOff x="0" y="0"/>
          <a:chExt cx="0" cy="0"/>
        </a:xfrm>
      </p:grpSpPr>
      <p:sp>
        <p:nvSpPr>
          <p:cNvPr id="475" name="Google Shape;475;p29"/>
          <p:cNvSpPr txBox="1">
            <a:spLocks noGrp="1"/>
          </p:cNvSpPr>
          <p:nvPr>
            <p:ph type="title"/>
          </p:nvPr>
        </p:nvSpPr>
        <p:spPr>
          <a:xfrm>
            <a:off x="494742" y="510191"/>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5.5.6 Enter otp for signup</a:t>
            </a:r>
            <a:br>
              <a:rPr lang="en-IN" sz="1600" dirty="0">
                <a:latin typeface="Times New Roman"/>
                <a:ea typeface="Times New Roman"/>
                <a:cs typeface="Times New Roman"/>
                <a:sym typeface="Times New Roman"/>
              </a:rPr>
            </a:br>
            <a:endParaRPr sz="1600" dirty="0"/>
          </a:p>
        </p:txBody>
      </p:sp>
      <p:pic>
        <p:nvPicPr>
          <p:cNvPr id="476" name="Google Shape;476;p29"/>
          <p:cNvPicPr preferRelativeResize="0"/>
          <p:nvPr/>
        </p:nvPicPr>
        <p:blipFill rotWithShape="1">
          <a:blip r:embed="rId3">
            <a:alphaModFix/>
          </a:blip>
          <a:srcRect/>
          <a:stretch/>
        </p:blipFill>
        <p:spPr>
          <a:xfrm>
            <a:off x="4552834" y="510191"/>
            <a:ext cx="4600690" cy="2501947"/>
          </a:xfrm>
          <a:prstGeom prst="rect">
            <a:avLst/>
          </a:prstGeom>
          <a:noFill/>
          <a:ln>
            <a:noFill/>
          </a:ln>
          <a:effectLst>
            <a:outerShdw blurRad="292100" dist="139700" dir="2700000" algn="tl" rotWithShape="0">
              <a:srgbClr val="333333">
                <a:alpha val="64705"/>
              </a:srgbClr>
            </a:outerShdw>
          </a:effectLst>
        </p:spPr>
      </p:pic>
      <p:pic>
        <p:nvPicPr>
          <p:cNvPr id="477" name="Google Shape;477;p29"/>
          <p:cNvPicPr preferRelativeResize="0"/>
          <p:nvPr/>
        </p:nvPicPr>
        <p:blipFill rotWithShape="1">
          <a:blip r:embed="rId4">
            <a:alphaModFix/>
          </a:blip>
          <a:srcRect/>
          <a:stretch/>
        </p:blipFill>
        <p:spPr>
          <a:xfrm>
            <a:off x="4552834" y="3429000"/>
            <a:ext cx="4600690" cy="2658124"/>
          </a:xfrm>
          <a:prstGeom prst="rect">
            <a:avLst/>
          </a:prstGeom>
          <a:noFill/>
          <a:ln>
            <a:noFill/>
          </a:ln>
          <a:effectLst>
            <a:outerShdw blurRad="292100" dist="139700" dir="2700000" algn="tl" rotWithShape="0">
              <a:srgbClr val="333333">
                <a:alpha val="64705"/>
              </a:srgbClr>
            </a:outerShdw>
          </a:effectLst>
        </p:spPr>
      </p:pic>
      <p:sp>
        <p:nvSpPr>
          <p:cNvPr id="5" name="Rectangle 4">
            <a:extLst>
              <a:ext uri="{FF2B5EF4-FFF2-40B4-BE49-F238E27FC236}">
                <a16:creationId xmlns:a16="http://schemas.microsoft.com/office/drawing/2014/main" id="{E1164D52-E3C0-4892-8740-F41FE7F2C425}"/>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14"/>
        <p:cNvGrpSpPr/>
        <p:nvPr/>
      </p:nvGrpSpPr>
      <p:grpSpPr>
        <a:xfrm>
          <a:off x="0" y="0"/>
          <a:ext cx="0" cy="0"/>
          <a:chOff x="0" y="0"/>
          <a:chExt cx="0" cy="0"/>
        </a:xfrm>
      </p:grpSpPr>
      <p:sp>
        <p:nvSpPr>
          <p:cNvPr id="315" name="Google Shape;315;p3"/>
          <p:cNvSpPr txBox="1"/>
          <p:nvPr/>
        </p:nvSpPr>
        <p:spPr>
          <a:xfrm>
            <a:off x="4417218" y="-180975"/>
            <a:ext cx="3357563" cy="1119665"/>
          </a:xfrm>
          <a:prstGeom prst="rect">
            <a:avLst/>
          </a:prstGeom>
          <a:noFill/>
          <a:ln>
            <a:noFill/>
          </a:ln>
        </p:spPr>
        <p:txBody>
          <a:bodyPr spcFirstLastPara="1" wrap="square" lIns="91425" tIns="45700" rIns="91425" bIns="45700" anchor="t" anchorCtr="0">
            <a:spAutoFit/>
          </a:bodyPr>
          <a:lstStyle/>
          <a:p>
            <a:pPr marL="0" marR="0" lvl="0" indent="342891" algn="ctr" rtl="0">
              <a:lnSpc>
                <a:spcPct val="150000"/>
              </a:lnSpc>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a:p>
            <a:pPr marL="0" marR="135251" lvl="0" indent="342891" algn="ctr" rtl="0">
              <a:lnSpc>
                <a:spcPct val="107000"/>
              </a:lnSpc>
              <a:spcBef>
                <a:spcPts val="188"/>
              </a:spcBef>
              <a:spcAft>
                <a:spcPts val="0"/>
              </a:spcAft>
              <a:buNone/>
            </a:pPr>
            <a:r>
              <a:rPr lang="en-IN" sz="1800" b="1" i="0" u="none" strike="noStrike" cap="none">
                <a:solidFill>
                  <a:schemeClr val="dk1"/>
                </a:solidFill>
                <a:latin typeface="Calibri"/>
                <a:ea typeface="Calibri"/>
                <a:cs typeface="Calibri"/>
                <a:sym typeface="Calibri"/>
              </a:rPr>
              <a:t>   </a:t>
            </a:r>
            <a:r>
              <a:rPr lang="en-IN" sz="1800" b="1" i="0" u="none" strike="noStrike" cap="none">
                <a:solidFill>
                  <a:schemeClr val="dk1"/>
                </a:solidFill>
                <a:latin typeface="Times New Roman"/>
                <a:ea typeface="Times New Roman"/>
                <a:cs typeface="Times New Roman"/>
                <a:sym typeface="Times New Roman"/>
              </a:rPr>
              <a:t>INTRODUCTION</a:t>
            </a:r>
            <a:endParaRPr sz="1800" b="0" i="0" u="none" strike="noStrike" cap="none">
              <a:solidFill>
                <a:schemeClr val="dk1"/>
              </a:solidFill>
              <a:latin typeface="Times New Roman"/>
              <a:ea typeface="Times New Roman"/>
              <a:cs typeface="Times New Roman"/>
              <a:sym typeface="Times New Roman"/>
            </a:endParaRPr>
          </a:p>
          <a:p>
            <a:pPr marL="0" marR="0" lvl="0" indent="0" algn="ctr" rtl="0">
              <a:spcBef>
                <a:spcPts val="113"/>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sp>
        <p:nvSpPr>
          <p:cNvPr id="316" name="Google Shape;316;p3"/>
          <p:cNvSpPr txBox="1"/>
          <p:nvPr/>
        </p:nvSpPr>
        <p:spPr>
          <a:xfrm>
            <a:off x="487681" y="874481"/>
            <a:ext cx="10787418" cy="6532517"/>
          </a:xfrm>
          <a:prstGeom prst="rect">
            <a:avLst/>
          </a:prstGeom>
          <a:noFill/>
          <a:ln>
            <a:noFill/>
          </a:ln>
        </p:spPr>
        <p:txBody>
          <a:bodyPr spcFirstLastPara="1" wrap="square" lIns="91425" tIns="45700" rIns="91425" bIns="45700" anchor="t" anchorCtr="0">
            <a:spAutoFit/>
          </a:bodyPr>
          <a:lstStyle/>
          <a:p>
            <a:pPr marL="0" marR="0" lvl="0" indent="342891" algn="just" rtl="0">
              <a:lnSpc>
                <a:spcPct val="150000"/>
              </a:lnSpc>
              <a:spcBef>
                <a:spcPts val="0"/>
              </a:spcBef>
              <a:spcAft>
                <a:spcPts val="0"/>
              </a:spcAft>
              <a:buNone/>
            </a:pPr>
            <a:r>
              <a:rPr lang="en-IN" sz="1800" b="1" i="0" u="none" strike="noStrike" cap="none" dirty="0">
                <a:solidFill>
                  <a:schemeClr val="dk1"/>
                </a:solidFill>
                <a:latin typeface="Times New Roman"/>
                <a:ea typeface="Times New Roman"/>
                <a:cs typeface="Times New Roman"/>
                <a:sym typeface="Times New Roman"/>
              </a:rPr>
              <a:t>1.1 Need of the system</a:t>
            </a:r>
            <a:endParaRPr sz="1800" b="0" i="0" u="none" strike="noStrike" cap="none" dirty="0">
              <a:solidFill>
                <a:schemeClr val="dk1"/>
              </a:solidFill>
              <a:latin typeface="Times New Roman"/>
              <a:ea typeface="Times New Roman"/>
              <a:cs typeface="Times New Roman"/>
              <a:sym typeface="Times New Roman"/>
            </a:endParaRPr>
          </a:p>
          <a:p>
            <a:pPr marL="257168" marR="135251" lvl="0" indent="-257168" algn="just" rtl="0">
              <a:lnSpc>
                <a:spcPct val="150000"/>
              </a:lnSpc>
              <a:spcBef>
                <a:spcPts val="188"/>
              </a:spcBef>
              <a:spcAft>
                <a:spcPts val="0"/>
              </a:spcAft>
              <a:buClr>
                <a:schemeClr val="dk1"/>
              </a:buClr>
              <a:buSzPts val="1600"/>
              <a:buFont typeface="Noto Sans Symbols"/>
              <a:buChar char="∙"/>
            </a:pPr>
            <a:r>
              <a:rPr lang="en-IN" sz="1800" b="0" i="0" u="none" strike="noStrike" cap="none" dirty="0">
                <a:solidFill>
                  <a:schemeClr val="dk1"/>
                </a:solidFill>
                <a:latin typeface="Times New Roman"/>
                <a:ea typeface="Times New Roman"/>
                <a:cs typeface="Times New Roman"/>
                <a:sym typeface="Times New Roman"/>
              </a:rPr>
              <a:t>There are large numbers of commercial Online Electronic Shopping websites offering large number of products tailored to meet the shopping interests of large number of customers.</a:t>
            </a:r>
            <a:endParaRPr sz="1800" dirty="0"/>
          </a:p>
          <a:p>
            <a:pPr marL="0" marR="135251" lvl="0" indent="342891" algn="just" rtl="0">
              <a:lnSpc>
                <a:spcPct val="150000"/>
              </a:lnSpc>
              <a:spcBef>
                <a:spcPts val="113"/>
              </a:spcBef>
              <a:spcAft>
                <a:spcPts val="0"/>
              </a:spcAft>
              <a:buNone/>
            </a:pPr>
            <a:r>
              <a:rPr lang="en-IN" sz="1800" b="0" i="0" u="none" strike="noStrike" cap="none" dirty="0">
                <a:solidFill>
                  <a:schemeClr val="dk1"/>
                </a:solidFill>
                <a:latin typeface="Times New Roman"/>
                <a:ea typeface="Times New Roman"/>
                <a:cs typeface="Times New Roman"/>
                <a:sym typeface="Times New Roman"/>
              </a:rPr>
              <a:t> </a:t>
            </a:r>
            <a:endParaRPr sz="1800" b="0" i="0" u="none" strike="noStrike" cap="none" dirty="0">
              <a:solidFill>
                <a:schemeClr val="dk1"/>
              </a:solidFill>
              <a:latin typeface="Times New Roman"/>
              <a:ea typeface="Times New Roman"/>
              <a:cs typeface="Times New Roman"/>
              <a:sym typeface="Times New Roman"/>
            </a:endParaRPr>
          </a:p>
          <a:p>
            <a:pPr marL="0" marR="135251" lvl="0" indent="342891" algn="just" rtl="0">
              <a:lnSpc>
                <a:spcPct val="150000"/>
              </a:lnSpc>
              <a:spcBef>
                <a:spcPts val="301"/>
              </a:spcBef>
              <a:spcAft>
                <a:spcPts val="0"/>
              </a:spcAft>
              <a:buNone/>
            </a:pPr>
            <a:r>
              <a:rPr lang="en-IN" sz="1800" b="1" i="0" u="none" strike="noStrike" cap="none" dirty="0">
                <a:solidFill>
                  <a:schemeClr val="dk1"/>
                </a:solidFill>
                <a:latin typeface="Times New Roman"/>
                <a:ea typeface="Times New Roman"/>
                <a:cs typeface="Times New Roman"/>
                <a:sym typeface="Times New Roman"/>
              </a:rPr>
              <a:t>1.2 Detailed problem definition</a:t>
            </a:r>
            <a:endParaRPr sz="1800" b="0" i="0" u="none" strike="noStrike" cap="none" dirty="0">
              <a:solidFill>
                <a:schemeClr val="dk1"/>
              </a:solidFill>
              <a:latin typeface="Times New Roman"/>
              <a:ea typeface="Times New Roman"/>
              <a:cs typeface="Times New Roman"/>
              <a:sym typeface="Times New Roman"/>
            </a:endParaRPr>
          </a:p>
          <a:p>
            <a:pPr marL="257168" marR="135251" lvl="0" indent="-257168" algn="just" rtl="0">
              <a:lnSpc>
                <a:spcPct val="150000"/>
              </a:lnSpc>
              <a:spcBef>
                <a:spcPts val="188"/>
              </a:spcBef>
              <a:spcAft>
                <a:spcPts val="0"/>
              </a:spcAft>
              <a:buClr>
                <a:schemeClr val="dk1"/>
              </a:buClr>
              <a:buSzPts val="1600"/>
              <a:buFont typeface="Noto Sans Symbols"/>
              <a:buChar char="∙"/>
            </a:pPr>
            <a:r>
              <a:rPr lang="en-IN" sz="1800" b="0" i="0" u="none" strike="noStrike" cap="none" dirty="0">
                <a:solidFill>
                  <a:schemeClr val="dk1"/>
                </a:solidFill>
                <a:latin typeface="Times New Roman"/>
                <a:ea typeface="Times New Roman"/>
                <a:cs typeface="Times New Roman"/>
                <a:sym typeface="Times New Roman"/>
              </a:rPr>
              <a:t>The basic problems with the existing systems are the non-interactive environment they provide to the users.</a:t>
            </a:r>
            <a:endParaRPr sz="1800" dirty="0"/>
          </a:p>
          <a:p>
            <a:pPr marL="257168" marR="135251" lvl="0" indent="-257168" algn="just" rtl="0">
              <a:lnSpc>
                <a:spcPct val="150000"/>
              </a:lnSpc>
              <a:spcBef>
                <a:spcPts val="301"/>
              </a:spcBef>
              <a:spcAft>
                <a:spcPts val="0"/>
              </a:spcAft>
              <a:buClr>
                <a:schemeClr val="dk1"/>
              </a:buClr>
              <a:buSzPts val="1600"/>
              <a:buFont typeface="Noto Sans Symbols"/>
              <a:buChar char="∙"/>
            </a:pPr>
            <a:r>
              <a:rPr lang="en-IN" sz="1800" b="0" i="0" u="none" strike="noStrike" cap="none" dirty="0">
                <a:solidFill>
                  <a:schemeClr val="dk1"/>
                </a:solidFill>
                <a:latin typeface="Times New Roman"/>
                <a:ea typeface="Times New Roman"/>
                <a:cs typeface="Times New Roman"/>
                <a:sym typeface="Times New Roman"/>
              </a:rPr>
              <a:t>A search engine that would display the results without allowing the users to further filter the results based on various parameters.</a:t>
            </a:r>
            <a:endParaRPr sz="1800" dirty="0"/>
          </a:p>
          <a:p>
            <a:pPr marL="257168" marR="135251" lvl="0" indent="-257168" algn="just" rtl="0">
              <a:lnSpc>
                <a:spcPct val="150000"/>
              </a:lnSpc>
              <a:spcBef>
                <a:spcPts val="301"/>
              </a:spcBef>
              <a:spcAft>
                <a:spcPts val="0"/>
              </a:spcAft>
              <a:buClr>
                <a:schemeClr val="dk1"/>
              </a:buClr>
              <a:buSzPts val="1600"/>
              <a:buFont typeface="Noto Sans Symbols"/>
              <a:buChar char="∙"/>
            </a:pPr>
            <a:r>
              <a:rPr lang="en-IN" sz="1800" b="0" i="0" u="none" strike="noStrike" cap="none" dirty="0">
                <a:solidFill>
                  <a:schemeClr val="dk1"/>
                </a:solidFill>
                <a:latin typeface="Times New Roman"/>
                <a:ea typeface="Times New Roman"/>
                <a:cs typeface="Times New Roman"/>
                <a:sym typeface="Times New Roman"/>
              </a:rPr>
              <a:t>Use of traditional and non-user-friendly interfaces that are hard to use.</a:t>
            </a:r>
            <a:endParaRPr sz="1800" dirty="0"/>
          </a:p>
          <a:p>
            <a:pPr marL="0" marR="135251" lvl="0" indent="342891" algn="just" rtl="0">
              <a:lnSpc>
                <a:spcPct val="150000"/>
              </a:lnSpc>
              <a:spcBef>
                <a:spcPts val="301"/>
              </a:spcBef>
              <a:spcAft>
                <a:spcPts val="0"/>
              </a:spcAft>
              <a:buNone/>
            </a:pPr>
            <a:r>
              <a:rPr lang="en-IN" sz="1800" b="1" i="0" u="none" strike="noStrike" cap="none" dirty="0">
                <a:solidFill>
                  <a:schemeClr val="dk1"/>
                </a:solidFill>
                <a:latin typeface="Times New Roman"/>
                <a:ea typeface="Times New Roman"/>
                <a:cs typeface="Times New Roman"/>
                <a:sym typeface="Times New Roman"/>
              </a:rPr>
              <a:t>Solution:</a:t>
            </a:r>
            <a:endParaRPr sz="1800" b="0" i="0" u="none" strike="noStrike" cap="none" dirty="0">
              <a:solidFill>
                <a:schemeClr val="dk1"/>
              </a:solidFill>
              <a:latin typeface="Times New Roman"/>
              <a:ea typeface="Times New Roman"/>
              <a:cs typeface="Times New Roman"/>
              <a:sym typeface="Times New Roman"/>
            </a:endParaRPr>
          </a:p>
          <a:p>
            <a:pPr marL="257168" marR="135251" lvl="0" indent="-257168" algn="just" rtl="0">
              <a:lnSpc>
                <a:spcPct val="150000"/>
              </a:lnSpc>
              <a:spcBef>
                <a:spcPts val="301"/>
              </a:spcBef>
              <a:spcAft>
                <a:spcPts val="0"/>
              </a:spcAft>
              <a:buClr>
                <a:schemeClr val="dk1"/>
              </a:buClr>
              <a:buSzPts val="1600"/>
              <a:buFont typeface="Noto Sans Symbols"/>
              <a:buChar char="∙"/>
            </a:pPr>
            <a:r>
              <a:rPr lang="en-IN" sz="1800" b="0" i="0" u="none" strike="noStrike" cap="none" dirty="0">
                <a:solidFill>
                  <a:schemeClr val="dk1"/>
                </a:solidFill>
                <a:latin typeface="Times New Roman"/>
                <a:ea typeface="Times New Roman"/>
                <a:cs typeface="Times New Roman"/>
                <a:sym typeface="Times New Roman"/>
              </a:rPr>
              <a:t>Provide Interactive interface through which a user can interact with different areas of application easily.</a:t>
            </a:r>
            <a:endParaRPr sz="1800" dirty="0"/>
          </a:p>
          <a:p>
            <a:pPr marL="257168" marR="135251" lvl="0" indent="-257168" algn="just" rtl="0">
              <a:lnSpc>
                <a:spcPct val="150000"/>
              </a:lnSpc>
              <a:spcBef>
                <a:spcPts val="301"/>
              </a:spcBef>
              <a:spcAft>
                <a:spcPts val="0"/>
              </a:spcAft>
              <a:buClr>
                <a:schemeClr val="dk1"/>
              </a:buClr>
              <a:buSzPts val="1600"/>
              <a:buFont typeface="Noto Sans Symbols"/>
              <a:buChar char="∙"/>
            </a:pPr>
            <a:r>
              <a:rPr lang="en-IN" sz="1800" b="0" i="0" u="none" strike="noStrike" cap="none" dirty="0">
                <a:solidFill>
                  <a:schemeClr val="dk1"/>
                </a:solidFill>
                <a:latin typeface="Times New Roman"/>
                <a:ea typeface="Times New Roman"/>
                <a:cs typeface="Times New Roman"/>
                <a:sym typeface="Times New Roman"/>
              </a:rPr>
              <a:t>The search engine would list a set of products based on the search term and the user can further filter the list based on various parameters.</a:t>
            </a:r>
            <a:endParaRPr sz="1800" dirty="0"/>
          </a:p>
          <a:p>
            <a:pPr marL="0" marR="135251" lvl="0" indent="0" algn="just" rtl="0">
              <a:lnSpc>
                <a:spcPct val="150000"/>
              </a:lnSpc>
              <a:spcBef>
                <a:spcPts val="301"/>
              </a:spcBef>
              <a:spcAft>
                <a:spcPts val="0"/>
              </a:spcAft>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l" rtl="0">
              <a:spcBef>
                <a:spcPts val="113"/>
              </a:spcBef>
              <a:spcAft>
                <a:spcPts val="0"/>
              </a:spcAft>
              <a:buNone/>
            </a:pPr>
            <a:endParaRPr sz="1800" dirty="0">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75628B81-5011-49A4-8647-CC2D0D82049B}"/>
              </a:ext>
            </a:extLst>
          </p:cNvPr>
          <p:cNvSpPr/>
          <p:nvPr/>
        </p:nvSpPr>
        <p:spPr>
          <a:xfrm>
            <a:off x="294640" y="193040"/>
            <a:ext cx="11612880" cy="650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Google Shape;482;p30"/>
          <p:cNvSpPr txBox="1">
            <a:spLocks noGrp="1"/>
          </p:cNvSpPr>
          <p:nvPr>
            <p:ph type="title"/>
          </p:nvPr>
        </p:nvSpPr>
        <p:spPr>
          <a:xfrm>
            <a:off x="323292" y="489484"/>
            <a:ext cx="6571060" cy="546360"/>
          </a:xfrm>
          <a:prstGeom prst="rect">
            <a:avLst/>
          </a:prstGeom>
          <a:noFill/>
          <a:ln>
            <a:noFill/>
          </a:ln>
        </p:spPr>
        <p:txBody>
          <a:bodyPr spcFirstLastPara="1" wrap="square" lIns="91425" tIns="45700" rIns="91425" bIns="45700" anchor="ctr" anchorCtr="0">
            <a:noAutofit/>
          </a:bodyPr>
          <a:lstStyle/>
          <a:p>
            <a:pPr marL="0" lvl="0" indent="342891" algn="l" rtl="0">
              <a:lnSpc>
                <a:spcPct val="115000"/>
              </a:lnSpc>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5.5.7 Forgot password page</a:t>
            </a:r>
            <a:endParaRPr sz="1600" dirty="0">
              <a:latin typeface="Times New Roman"/>
              <a:ea typeface="Times New Roman"/>
              <a:cs typeface="Times New Roman"/>
              <a:sym typeface="Times New Roman"/>
            </a:endParaRPr>
          </a:p>
        </p:txBody>
      </p:sp>
      <p:pic>
        <p:nvPicPr>
          <p:cNvPr id="483" name="Google Shape;483;p30"/>
          <p:cNvPicPr preferRelativeResize="0"/>
          <p:nvPr/>
        </p:nvPicPr>
        <p:blipFill rotWithShape="1">
          <a:blip r:embed="rId3">
            <a:alphaModFix/>
          </a:blip>
          <a:srcRect/>
          <a:stretch/>
        </p:blipFill>
        <p:spPr>
          <a:xfrm>
            <a:off x="3809528" y="1400175"/>
            <a:ext cx="5467907" cy="3743564"/>
          </a:xfrm>
          <a:prstGeom prst="rect">
            <a:avLst/>
          </a:prstGeom>
          <a:noFill/>
          <a:ln>
            <a:noFill/>
          </a:ln>
          <a:effectLst>
            <a:outerShdw blurRad="292100" dist="139700" dir="2700000" algn="tl" rotWithShape="0">
              <a:srgbClr val="333333">
                <a:alpha val="64705"/>
              </a:srgbClr>
            </a:outerShdw>
          </a:effectLst>
        </p:spPr>
      </p:pic>
      <p:sp>
        <p:nvSpPr>
          <p:cNvPr id="4" name="Rectangle 3">
            <a:extLst>
              <a:ext uri="{FF2B5EF4-FFF2-40B4-BE49-F238E27FC236}">
                <a16:creationId xmlns:a16="http://schemas.microsoft.com/office/drawing/2014/main" id="{51AD5071-2DF3-4549-814F-E54826C6FC1E}"/>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Google Shape;488;p31"/>
          <p:cNvSpPr txBox="1">
            <a:spLocks noGrp="1"/>
          </p:cNvSpPr>
          <p:nvPr>
            <p:ph type="title"/>
          </p:nvPr>
        </p:nvSpPr>
        <p:spPr>
          <a:xfrm>
            <a:off x="332817" y="428712"/>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5.5.9 Enter otp for forgot password</a:t>
            </a:r>
            <a:br>
              <a:rPr lang="en-IN" sz="1600" dirty="0">
                <a:latin typeface="Times New Roman"/>
                <a:ea typeface="Times New Roman"/>
                <a:cs typeface="Times New Roman"/>
                <a:sym typeface="Times New Roman"/>
              </a:rPr>
            </a:br>
            <a:endParaRPr sz="1600" dirty="0"/>
          </a:p>
        </p:txBody>
      </p:sp>
      <p:pic>
        <p:nvPicPr>
          <p:cNvPr id="489" name="Google Shape;489;p31"/>
          <p:cNvPicPr preferRelativeResize="0"/>
          <p:nvPr/>
        </p:nvPicPr>
        <p:blipFill rotWithShape="1">
          <a:blip r:embed="rId3">
            <a:alphaModFix/>
          </a:blip>
          <a:srcRect/>
          <a:stretch/>
        </p:blipFill>
        <p:spPr>
          <a:xfrm>
            <a:off x="4147905" y="428712"/>
            <a:ext cx="5135903" cy="2762251"/>
          </a:xfrm>
          <a:prstGeom prst="rect">
            <a:avLst/>
          </a:prstGeom>
          <a:noFill/>
          <a:ln>
            <a:noFill/>
          </a:ln>
          <a:effectLst>
            <a:outerShdw blurRad="292100" dist="139700" dir="2700000" algn="tl" rotWithShape="0">
              <a:srgbClr val="333333">
                <a:alpha val="64705"/>
              </a:srgbClr>
            </a:outerShdw>
          </a:effectLst>
        </p:spPr>
      </p:pic>
      <p:pic>
        <p:nvPicPr>
          <p:cNvPr id="490" name="Google Shape;490;p31"/>
          <p:cNvPicPr preferRelativeResize="0"/>
          <p:nvPr/>
        </p:nvPicPr>
        <p:blipFill rotWithShape="1">
          <a:blip r:embed="rId4">
            <a:alphaModFix/>
          </a:blip>
          <a:srcRect/>
          <a:stretch/>
        </p:blipFill>
        <p:spPr>
          <a:xfrm>
            <a:off x="4147904" y="3523385"/>
            <a:ext cx="5135903" cy="2762251"/>
          </a:xfrm>
          <a:prstGeom prst="rect">
            <a:avLst/>
          </a:prstGeom>
          <a:noFill/>
          <a:ln>
            <a:noFill/>
          </a:ln>
          <a:effectLst>
            <a:outerShdw blurRad="292100" dist="139700" dir="2700000" algn="tl" rotWithShape="0">
              <a:srgbClr val="333333">
                <a:alpha val="64705"/>
              </a:srgbClr>
            </a:outerShdw>
          </a:effectLst>
        </p:spPr>
      </p:pic>
      <p:sp>
        <p:nvSpPr>
          <p:cNvPr id="5" name="Rectangle 4">
            <a:extLst>
              <a:ext uri="{FF2B5EF4-FFF2-40B4-BE49-F238E27FC236}">
                <a16:creationId xmlns:a16="http://schemas.microsoft.com/office/drawing/2014/main" id="{8448868E-F451-4CF5-BA17-7F121FEA8145}"/>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94"/>
        <p:cNvGrpSpPr/>
        <p:nvPr/>
      </p:nvGrpSpPr>
      <p:grpSpPr>
        <a:xfrm>
          <a:off x="0" y="0"/>
          <a:ext cx="0" cy="0"/>
          <a:chOff x="0" y="0"/>
          <a:chExt cx="0" cy="0"/>
        </a:xfrm>
      </p:grpSpPr>
      <p:sp>
        <p:nvSpPr>
          <p:cNvPr id="495" name="Google Shape;495;p32"/>
          <p:cNvSpPr txBox="1">
            <a:spLocks noGrp="1"/>
          </p:cNvSpPr>
          <p:nvPr>
            <p:ph type="title"/>
          </p:nvPr>
        </p:nvSpPr>
        <p:spPr>
          <a:xfrm>
            <a:off x="351867" y="452039"/>
            <a:ext cx="6571060" cy="546360"/>
          </a:xfrm>
          <a:prstGeom prst="rect">
            <a:avLst/>
          </a:prstGeom>
          <a:noFill/>
          <a:ln>
            <a:noFill/>
          </a:ln>
        </p:spPr>
        <p:txBody>
          <a:bodyPr spcFirstLastPara="1" wrap="square" lIns="91425" tIns="45700" rIns="91425" bIns="45700" anchor="ctr" anchorCtr="0">
            <a:noAutofit/>
          </a:bodyPr>
          <a:lstStyle/>
          <a:p>
            <a:pPr marL="0" lvl="0" indent="342891" algn="l" rtl="0">
              <a:lnSpc>
                <a:spcPct val="115000"/>
              </a:lnSpc>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5.5.10 Invalid otp</a:t>
            </a:r>
            <a:endParaRPr sz="1600" dirty="0">
              <a:latin typeface="Times New Roman"/>
              <a:ea typeface="Times New Roman"/>
              <a:cs typeface="Times New Roman"/>
              <a:sym typeface="Times New Roman"/>
            </a:endParaRPr>
          </a:p>
        </p:txBody>
      </p:sp>
      <p:pic>
        <p:nvPicPr>
          <p:cNvPr id="496" name="Google Shape;496;p32"/>
          <p:cNvPicPr preferRelativeResize="0"/>
          <p:nvPr/>
        </p:nvPicPr>
        <p:blipFill rotWithShape="1">
          <a:blip r:embed="rId3">
            <a:alphaModFix/>
          </a:blip>
          <a:srcRect/>
          <a:stretch/>
        </p:blipFill>
        <p:spPr>
          <a:xfrm>
            <a:off x="4376504" y="681231"/>
            <a:ext cx="4034070" cy="2477357"/>
          </a:xfrm>
          <a:prstGeom prst="rect">
            <a:avLst/>
          </a:prstGeom>
          <a:noFill/>
          <a:ln>
            <a:noFill/>
          </a:ln>
          <a:effectLst>
            <a:outerShdw blurRad="292100" dist="139700" dir="2700000" algn="tl" rotWithShape="0">
              <a:srgbClr val="333333">
                <a:alpha val="64705"/>
              </a:srgbClr>
            </a:outerShdw>
          </a:effectLst>
        </p:spPr>
      </p:pic>
      <p:sp>
        <p:nvSpPr>
          <p:cNvPr id="497" name="Google Shape;497;p32"/>
          <p:cNvSpPr txBox="1"/>
          <p:nvPr/>
        </p:nvSpPr>
        <p:spPr>
          <a:xfrm>
            <a:off x="666750" y="3609588"/>
            <a:ext cx="45720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dirty="0">
                <a:solidFill>
                  <a:schemeClr val="dk1"/>
                </a:solidFill>
                <a:latin typeface="Times New Roman"/>
                <a:ea typeface="Times New Roman"/>
                <a:cs typeface="Times New Roman"/>
                <a:sym typeface="Times New Roman"/>
              </a:rPr>
              <a:t>5.5.10 Reset password</a:t>
            </a:r>
            <a:endParaRPr sz="1600" dirty="0">
              <a:solidFill>
                <a:schemeClr val="dk1"/>
              </a:solidFill>
              <a:latin typeface="Century Gothic"/>
              <a:ea typeface="Century Gothic"/>
              <a:cs typeface="Century Gothic"/>
              <a:sym typeface="Century Gothic"/>
            </a:endParaRPr>
          </a:p>
        </p:txBody>
      </p:sp>
      <p:pic>
        <p:nvPicPr>
          <p:cNvPr id="498" name="Google Shape;498;p32"/>
          <p:cNvPicPr preferRelativeResize="0"/>
          <p:nvPr/>
        </p:nvPicPr>
        <p:blipFill rotWithShape="1">
          <a:blip r:embed="rId4">
            <a:alphaModFix/>
          </a:blip>
          <a:srcRect/>
          <a:stretch/>
        </p:blipFill>
        <p:spPr>
          <a:xfrm>
            <a:off x="4376504" y="3928604"/>
            <a:ext cx="4034070" cy="2477357"/>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6FEC6CF2-19FC-4439-81A6-4AE8C1B801F6}"/>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02"/>
        <p:cNvGrpSpPr/>
        <p:nvPr/>
      </p:nvGrpSpPr>
      <p:grpSpPr>
        <a:xfrm>
          <a:off x="0" y="0"/>
          <a:ext cx="0" cy="0"/>
          <a:chOff x="0" y="0"/>
          <a:chExt cx="0" cy="0"/>
        </a:xfrm>
      </p:grpSpPr>
      <p:pic>
        <p:nvPicPr>
          <p:cNvPr id="503" name="Google Shape;503;p33"/>
          <p:cNvPicPr preferRelativeResize="0"/>
          <p:nvPr/>
        </p:nvPicPr>
        <p:blipFill rotWithShape="1">
          <a:blip r:embed="rId3">
            <a:alphaModFix/>
          </a:blip>
          <a:srcRect/>
          <a:stretch/>
        </p:blipFill>
        <p:spPr>
          <a:xfrm>
            <a:off x="3530908" y="647700"/>
            <a:ext cx="5130183" cy="2552701"/>
          </a:xfrm>
          <a:prstGeom prst="rect">
            <a:avLst/>
          </a:prstGeom>
          <a:noFill/>
          <a:ln>
            <a:noFill/>
          </a:ln>
          <a:effectLst>
            <a:outerShdw blurRad="292100" dist="139700" dir="2700000" algn="tl" rotWithShape="0">
              <a:srgbClr val="333333">
                <a:alpha val="64705"/>
              </a:srgbClr>
            </a:outerShdw>
          </a:effectLst>
        </p:spPr>
      </p:pic>
      <p:pic>
        <p:nvPicPr>
          <p:cNvPr id="504" name="Google Shape;504;p33"/>
          <p:cNvPicPr preferRelativeResize="0"/>
          <p:nvPr/>
        </p:nvPicPr>
        <p:blipFill rotWithShape="1">
          <a:blip r:embed="rId4">
            <a:alphaModFix/>
          </a:blip>
          <a:srcRect/>
          <a:stretch/>
        </p:blipFill>
        <p:spPr>
          <a:xfrm>
            <a:off x="3530908" y="3657600"/>
            <a:ext cx="5130184" cy="2758686"/>
          </a:xfrm>
          <a:prstGeom prst="rect">
            <a:avLst/>
          </a:prstGeom>
          <a:noFill/>
          <a:ln>
            <a:noFill/>
          </a:ln>
          <a:effectLst>
            <a:outerShdw blurRad="292100" dist="139700" dir="2700000" algn="tl" rotWithShape="0">
              <a:srgbClr val="333333">
                <a:alpha val="64705"/>
              </a:srgbClr>
            </a:outerShdw>
          </a:effectLst>
        </p:spPr>
      </p:pic>
      <p:sp>
        <p:nvSpPr>
          <p:cNvPr id="4" name="Rectangle 3">
            <a:extLst>
              <a:ext uri="{FF2B5EF4-FFF2-40B4-BE49-F238E27FC236}">
                <a16:creationId xmlns:a16="http://schemas.microsoft.com/office/drawing/2014/main" id="{4CBF6892-9284-46C1-B20C-10A6046BD13B}"/>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08"/>
        <p:cNvGrpSpPr/>
        <p:nvPr/>
      </p:nvGrpSpPr>
      <p:grpSpPr>
        <a:xfrm>
          <a:off x="0" y="0"/>
          <a:ext cx="0" cy="0"/>
          <a:chOff x="0" y="0"/>
          <a:chExt cx="0" cy="0"/>
        </a:xfrm>
      </p:grpSpPr>
      <p:sp>
        <p:nvSpPr>
          <p:cNvPr id="509" name="Google Shape;509;p34"/>
          <p:cNvSpPr txBox="1">
            <a:spLocks noGrp="1"/>
          </p:cNvSpPr>
          <p:nvPr>
            <p:ph type="title"/>
          </p:nvPr>
        </p:nvSpPr>
        <p:spPr>
          <a:xfrm>
            <a:off x="708545" y="463291"/>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400" b="1">
                <a:latin typeface="Times New Roman"/>
                <a:ea typeface="Times New Roman"/>
                <a:cs typeface="Times New Roman"/>
                <a:sym typeface="Times New Roman"/>
              </a:rPr>
              <a:t>5.5.11 Welcome page</a:t>
            </a:r>
            <a:br>
              <a:rPr lang="en-IN" sz="1400">
                <a:latin typeface="Times New Roman"/>
                <a:ea typeface="Times New Roman"/>
                <a:cs typeface="Times New Roman"/>
                <a:sym typeface="Times New Roman"/>
              </a:rPr>
            </a:br>
            <a:endParaRPr sz="1400"/>
          </a:p>
        </p:txBody>
      </p:sp>
      <p:pic>
        <p:nvPicPr>
          <p:cNvPr id="510" name="Google Shape;510;p34"/>
          <p:cNvPicPr preferRelativeResize="0"/>
          <p:nvPr/>
        </p:nvPicPr>
        <p:blipFill rotWithShape="1">
          <a:blip r:embed="rId3">
            <a:alphaModFix/>
          </a:blip>
          <a:srcRect/>
          <a:stretch/>
        </p:blipFill>
        <p:spPr>
          <a:xfrm>
            <a:off x="3536875" y="637833"/>
            <a:ext cx="6064325" cy="5582334"/>
          </a:xfrm>
          <a:prstGeom prst="rect">
            <a:avLst/>
          </a:prstGeom>
          <a:noFill/>
          <a:ln>
            <a:noFill/>
          </a:ln>
          <a:effectLst>
            <a:outerShdw blurRad="292100" dist="139700" dir="2700000" algn="tl" rotWithShape="0">
              <a:srgbClr val="333333">
                <a:alpha val="64705"/>
              </a:srgbClr>
            </a:outerShdw>
          </a:effectLst>
        </p:spPr>
      </p:pic>
      <p:sp>
        <p:nvSpPr>
          <p:cNvPr id="4" name="Rectangle 3">
            <a:extLst>
              <a:ext uri="{FF2B5EF4-FFF2-40B4-BE49-F238E27FC236}">
                <a16:creationId xmlns:a16="http://schemas.microsoft.com/office/drawing/2014/main" id="{8D3019C5-CAA5-4734-A1DA-B58955934A63}"/>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514"/>
        <p:cNvGrpSpPr/>
        <p:nvPr/>
      </p:nvGrpSpPr>
      <p:grpSpPr>
        <a:xfrm>
          <a:off x="0" y="0"/>
          <a:ext cx="0" cy="0"/>
          <a:chOff x="0" y="0"/>
          <a:chExt cx="0" cy="0"/>
        </a:xfrm>
      </p:grpSpPr>
      <p:sp>
        <p:nvSpPr>
          <p:cNvPr id="515" name="Google Shape;515;p35"/>
          <p:cNvSpPr txBox="1">
            <a:spLocks noGrp="1"/>
          </p:cNvSpPr>
          <p:nvPr>
            <p:ph type="title"/>
          </p:nvPr>
        </p:nvSpPr>
        <p:spPr>
          <a:xfrm>
            <a:off x="323292" y="444240"/>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  5.5.12 View profile</a:t>
            </a:r>
            <a:br>
              <a:rPr lang="en-IN" sz="1600" dirty="0">
                <a:latin typeface="Times New Roman"/>
                <a:ea typeface="Times New Roman"/>
                <a:cs typeface="Times New Roman"/>
                <a:sym typeface="Times New Roman"/>
              </a:rPr>
            </a:br>
            <a:endParaRPr sz="1600" dirty="0"/>
          </a:p>
        </p:txBody>
      </p:sp>
      <p:pic>
        <p:nvPicPr>
          <p:cNvPr id="516" name="Google Shape;516;p35"/>
          <p:cNvPicPr preferRelativeResize="0"/>
          <p:nvPr/>
        </p:nvPicPr>
        <p:blipFill rotWithShape="1">
          <a:blip r:embed="rId3">
            <a:alphaModFix/>
          </a:blip>
          <a:srcRect/>
          <a:stretch/>
        </p:blipFill>
        <p:spPr>
          <a:xfrm>
            <a:off x="2966978" y="1100205"/>
            <a:ext cx="6258044" cy="4657589"/>
          </a:xfrm>
          <a:prstGeom prst="rect">
            <a:avLst/>
          </a:prstGeom>
          <a:noFill/>
          <a:ln>
            <a:noFill/>
          </a:ln>
          <a:effectLst>
            <a:outerShdw blurRad="292100" dist="139700" dir="2700000" algn="tl" rotWithShape="0">
              <a:srgbClr val="333333">
                <a:alpha val="64705"/>
              </a:srgbClr>
            </a:outerShdw>
          </a:effectLst>
        </p:spPr>
      </p:pic>
      <p:sp>
        <p:nvSpPr>
          <p:cNvPr id="4" name="Rectangle 3">
            <a:extLst>
              <a:ext uri="{FF2B5EF4-FFF2-40B4-BE49-F238E27FC236}">
                <a16:creationId xmlns:a16="http://schemas.microsoft.com/office/drawing/2014/main" id="{46E27AC6-D123-4D70-8628-6DC72C80D95C}"/>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520"/>
        <p:cNvGrpSpPr/>
        <p:nvPr/>
      </p:nvGrpSpPr>
      <p:grpSpPr>
        <a:xfrm>
          <a:off x="0" y="0"/>
          <a:ext cx="0" cy="0"/>
          <a:chOff x="0" y="0"/>
          <a:chExt cx="0" cy="0"/>
        </a:xfrm>
      </p:grpSpPr>
      <p:sp>
        <p:nvSpPr>
          <p:cNvPr id="521" name="Google Shape;521;p36"/>
          <p:cNvSpPr txBox="1">
            <a:spLocks noGrp="1"/>
          </p:cNvSpPr>
          <p:nvPr>
            <p:ph type="title"/>
          </p:nvPr>
        </p:nvSpPr>
        <p:spPr>
          <a:xfrm>
            <a:off x="589992" y="412610"/>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5.5.13 Edit profile</a:t>
            </a:r>
            <a:br>
              <a:rPr lang="en-IN" sz="1600" dirty="0">
                <a:latin typeface="Times New Roman"/>
                <a:ea typeface="Times New Roman"/>
                <a:cs typeface="Times New Roman"/>
                <a:sym typeface="Times New Roman"/>
              </a:rPr>
            </a:br>
            <a:endParaRPr sz="1600" dirty="0"/>
          </a:p>
        </p:txBody>
      </p:sp>
      <p:pic>
        <p:nvPicPr>
          <p:cNvPr id="522" name="Google Shape;522;p36"/>
          <p:cNvPicPr preferRelativeResize="0"/>
          <p:nvPr/>
        </p:nvPicPr>
        <p:blipFill rotWithShape="1">
          <a:blip r:embed="rId3">
            <a:alphaModFix/>
          </a:blip>
          <a:srcRect/>
          <a:stretch/>
        </p:blipFill>
        <p:spPr>
          <a:xfrm>
            <a:off x="3852629" y="620034"/>
            <a:ext cx="5243746" cy="2456934"/>
          </a:xfrm>
          <a:prstGeom prst="rect">
            <a:avLst/>
          </a:prstGeom>
          <a:noFill/>
          <a:ln>
            <a:noFill/>
          </a:ln>
          <a:effectLst>
            <a:outerShdw blurRad="292100" dist="139700" dir="2700000" algn="tl" rotWithShape="0">
              <a:srgbClr val="333333">
                <a:alpha val="64705"/>
              </a:srgbClr>
            </a:outerShdw>
          </a:effectLst>
        </p:spPr>
      </p:pic>
      <p:sp>
        <p:nvSpPr>
          <p:cNvPr id="523" name="Google Shape;523;p36"/>
          <p:cNvSpPr txBox="1"/>
          <p:nvPr/>
        </p:nvSpPr>
        <p:spPr>
          <a:xfrm>
            <a:off x="504266" y="3596281"/>
            <a:ext cx="45720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dirty="0">
                <a:solidFill>
                  <a:schemeClr val="dk1"/>
                </a:solidFill>
                <a:latin typeface="Times New Roman"/>
                <a:ea typeface="Times New Roman"/>
                <a:cs typeface="Times New Roman"/>
                <a:sym typeface="Times New Roman"/>
              </a:rPr>
              <a:t>5.5.14 Search product</a:t>
            </a:r>
            <a:endParaRPr sz="1600" dirty="0">
              <a:solidFill>
                <a:schemeClr val="dk1"/>
              </a:solidFill>
              <a:latin typeface="Century Gothic"/>
              <a:ea typeface="Century Gothic"/>
              <a:cs typeface="Century Gothic"/>
              <a:sym typeface="Century Gothic"/>
            </a:endParaRPr>
          </a:p>
        </p:txBody>
      </p:sp>
      <p:pic>
        <p:nvPicPr>
          <p:cNvPr id="524" name="Google Shape;524;p36"/>
          <p:cNvPicPr preferRelativeResize="0"/>
          <p:nvPr/>
        </p:nvPicPr>
        <p:blipFill rotWithShape="1">
          <a:blip r:embed="rId4">
            <a:alphaModFix/>
          </a:blip>
          <a:srcRect/>
          <a:stretch/>
        </p:blipFill>
        <p:spPr>
          <a:xfrm>
            <a:off x="3875522" y="3668806"/>
            <a:ext cx="5243746" cy="2776584"/>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F7A30CD8-C866-46D1-A816-B379E9493845}"/>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28"/>
        <p:cNvGrpSpPr/>
        <p:nvPr/>
      </p:nvGrpSpPr>
      <p:grpSpPr>
        <a:xfrm>
          <a:off x="0" y="0"/>
          <a:ext cx="0" cy="0"/>
          <a:chOff x="0" y="0"/>
          <a:chExt cx="0" cy="0"/>
        </a:xfrm>
      </p:grpSpPr>
      <p:sp>
        <p:nvSpPr>
          <p:cNvPr id="529" name="Google Shape;529;p37"/>
          <p:cNvSpPr txBox="1">
            <a:spLocks noGrp="1"/>
          </p:cNvSpPr>
          <p:nvPr>
            <p:ph type="title"/>
          </p:nvPr>
        </p:nvSpPr>
        <p:spPr>
          <a:xfrm>
            <a:off x="399492" y="390931"/>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400" b="1">
                <a:latin typeface="Times New Roman"/>
                <a:ea typeface="Times New Roman"/>
                <a:cs typeface="Times New Roman"/>
                <a:sym typeface="Times New Roman"/>
              </a:rPr>
              <a:t>5.5.15  Product detail</a:t>
            </a:r>
            <a:br>
              <a:rPr lang="en-IN" sz="1400">
                <a:latin typeface="Times New Roman"/>
                <a:ea typeface="Times New Roman"/>
                <a:cs typeface="Times New Roman"/>
                <a:sym typeface="Times New Roman"/>
              </a:rPr>
            </a:br>
            <a:endParaRPr sz="1400"/>
          </a:p>
        </p:txBody>
      </p:sp>
      <p:pic>
        <p:nvPicPr>
          <p:cNvPr id="530" name="Google Shape;530;p37"/>
          <p:cNvPicPr preferRelativeResize="0"/>
          <p:nvPr/>
        </p:nvPicPr>
        <p:blipFill rotWithShape="1">
          <a:blip r:embed="rId3">
            <a:alphaModFix/>
          </a:blip>
          <a:srcRect/>
          <a:stretch/>
        </p:blipFill>
        <p:spPr>
          <a:xfrm>
            <a:off x="3104678" y="485223"/>
            <a:ext cx="6239347" cy="2800902"/>
          </a:xfrm>
          <a:prstGeom prst="rect">
            <a:avLst/>
          </a:prstGeom>
          <a:noFill/>
          <a:ln>
            <a:noFill/>
          </a:ln>
          <a:effectLst>
            <a:outerShdw blurRad="292100" dist="139700" dir="2700000" algn="tl" rotWithShape="0">
              <a:srgbClr val="333333">
                <a:alpha val="64705"/>
              </a:srgbClr>
            </a:outerShdw>
          </a:effectLst>
        </p:spPr>
      </p:pic>
      <p:sp>
        <p:nvSpPr>
          <p:cNvPr id="531" name="Google Shape;531;p37"/>
          <p:cNvSpPr txBox="1"/>
          <p:nvPr/>
        </p:nvSpPr>
        <p:spPr>
          <a:xfrm>
            <a:off x="95250" y="3571875"/>
            <a:ext cx="4572000" cy="320280"/>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400" b="1">
                <a:solidFill>
                  <a:schemeClr val="dk1"/>
                </a:solidFill>
                <a:latin typeface="Times New Roman"/>
                <a:ea typeface="Times New Roman"/>
                <a:cs typeface="Times New Roman"/>
                <a:sym typeface="Times New Roman"/>
              </a:rPr>
              <a:t>5.5.16 Add review</a:t>
            </a:r>
            <a:endParaRPr sz="1400">
              <a:solidFill>
                <a:schemeClr val="dk1"/>
              </a:solidFill>
              <a:latin typeface="Times New Roman"/>
              <a:ea typeface="Times New Roman"/>
              <a:cs typeface="Times New Roman"/>
              <a:sym typeface="Times New Roman"/>
            </a:endParaRPr>
          </a:p>
        </p:txBody>
      </p:sp>
      <p:pic>
        <p:nvPicPr>
          <p:cNvPr id="532" name="Google Shape;532;p37"/>
          <p:cNvPicPr preferRelativeResize="0"/>
          <p:nvPr/>
        </p:nvPicPr>
        <p:blipFill rotWithShape="1">
          <a:blip r:embed="rId4">
            <a:alphaModFix/>
          </a:blip>
          <a:srcRect/>
          <a:stretch/>
        </p:blipFill>
        <p:spPr>
          <a:xfrm>
            <a:off x="3104678" y="3667680"/>
            <a:ext cx="6239347" cy="2859059"/>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AF9040AE-DF2C-40C1-8AFC-CEFA4BD5C79A}"/>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36"/>
        <p:cNvGrpSpPr/>
        <p:nvPr/>
      </p:nvGrpSpPr>
      <p:grpSpPr>
        <a:xfrm>
          <a:off x="0" y="0"/>
          <a:ext cx="0" cy="0"/>
          <a:chOff x="0" y="0"/>
          <a:chExt cx="0" cy="0"/>
        </a:xfrm>
      </p:grpSpPr>
      <p:sp>
        <p:nvSpPr>
          <p:cNvPr id="537" name="Google Shape;537;p38"/>
          <p:cNvSpPr txBox="1">
            <a:spLocks noGrp="1"/>
          </p:cNvSpPr>
          <p:nvPr>
            <p:ph type="title"/>
          </p:nvPr>
        </p:nvSpPr>
        <p:spPr>
          <a:xfrm>
            <a:off x="448702" y="2771385"/>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br>
              <a:rPr lang="en-IN" sz="1600" b="1" dirty="0">
                <a:latin typeface="Times New Roman"/>
                <a:ea typeface="Times New Roman"/>
                <a:cs typeface="Times New Roman"/>
                <a:sym typeface="Times New Roman"/>
              </a:rPr>
            </a:br>
            <a:br>
              <a:rPr lang="en-IN" sz="1600" b="1" dirty="0">
                <a:latin typeface="Times New Roman"/>
                <a:ea typeface="Times New Roman"/>
                <a:cs typeface="Times New Roman"/>
                <a:sym typeface="Times New Roman"/>
              </a:rPr>
            </a:br>
            <a:br>
              <a:rPr lang="en-IN" sz="1600" b="1" dirty="0">
                <a:latin typeface="Times New Roman"/>
                <a:ea typeface="Times New Roman"/>
                <a:cs typeface="Times New Roman"/>
                <a:sym typeface="Times New Roman"/>
              </a:rPr>
            </a:br>
            <a:br>
              <a:rPr lang="en-IN" sz="1600" b="1" dirty="0">
                <a:latin typeface="Times New Roman"/>
                <a:ea typeface="Times New Roman"/>
                <a:cs typeface="Times New Roman"/>
                <a:sym typeface="Times New Roman"/>
              </a:rPr>
            </a:br>
            <a:r>
              <a:rPr lang="en-IN" sz="1600" b="1" dirty="0">
                <a:latin typeface="Times New Roman"/>
                <a:ea typeface="Times New Roman"/>
                <a:cs typeface="Times New Roman"/>
                <a:sym typeface="Times New Roman"/>
              </a:rPr>
              <a:t>5.5.17  Review validation for </a:t>
            </a:r>
            <a:br>
              <a:rPr lang="en-IN" sz="1600" b="1" dirty="0">
                <a:latin typeface="Times New Roman"/>
                <a:ea typeface="Times New Roman"/>
                <a:cs typeface="Times New Roman"/>
                <a:sym typeface="Times New Roman"/>
              </a:rPr>
            </a:br>
            <a:r>
              <a:rPr lang="en-IN" sz="1600" b="1" dirty="0">
                <a:latin typeface="Times New Roman"/>
                <a:ea typeface="Times New Roman"/>
                <a:cs typeface="Times New Roman"/>
                <a:sym typeface="Times New Roman"/>
              </a:rPr>
              <a:t>abusive words</a:t>
            </a:r>
            <a:br>
              <a:rPr lang="en-IN" sz="1600" dirty="0">
                <a:latin typeface="Times New Roman"/>
                <a:ea typeface="Times New Roman"/>
                <a:cs typeface="Times New Roman"/>
                <a:sym typeface="Times New Roman"/>
              </a:rPr>
            </a:br>
            <a:endParaRPr sz="1600" dirty="0"/>
          </a:p>
        </p:txBody>
      </p:sp>
      <p:pic>
        <p:nvPicPr>
          <p:cNvPr id="538" name="Google Shape;538;p38"/>
          <p:cNvPicPr preferRelativeResize="0"/>
          <p:nvPr/>
        </p:nvPicPr>
        <p:blipFill rotWithShape="1">
          <a:blip r:embed="rId3">
            <a:alphaModFix/>
          </a:blip>
          <a:srcRect/>
          <a:stretch/>
        </p:blipFill>
        <p:spPr>
          <a:xfrm>
            <a:off x="3495203" y="428624"/>
            <a:ext cx="6317598" cy="2615941"/>
          </a:xfrm>
          <a:prstGeom prst="rect">
            <a:avLst/>
          </a:prstGeom>
          <a:noFill/>
          <a:ln>
            <a:noFill/>
          </a:ln>
        </p:spPr>
      </p:pic>
      <p:pic>
        <p:nvPicPr>
          <p:cNvPr id="539" name="Google Shape;539;p38"/>
          <p:cNvPicPr preferRelativeResize="0"/>
          <p:nvPr/>
        </p:nvPicPr>
        <p:blipFill rotWithShape="1">
          <a:blip r:embed="rId4">
            <a:alphaModFix/>
          </a:blip>
          <a:srcRect/>
          <a:stretch/>
        </p:blipFill>
        <p:spPr>
          <a:xfrm>
            <a:off x="3247549" y="3737820"/>
            <a:ext cx="6316885" cy="2229866"/>
          </a:xfrm>
          <a:prstGeom prst="rect">
            <a:avLst/>
          </a:prstGeom>
          <a:noFill/>
          <a:ln>
            <a:noFill/>
          </a:ln>
        </p:spPr>
      </p:pic>
      <p:sp>
        <p:nvSpPr>
          <p:cNvPr id="5" name="Rectangle 4">
            <a:extLst>
              <a:ext uri="{FF2B5EF4-FFF2-40B4-BE49-F238E27FC236}">
                <a16:creationId xmlns:a16="http://schemas.microsoft.com/office/drawing/2014/main" id="{465A887A-6235-495C-9AB8-30EBD7FB06C1}"/>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543"/>
        <p:cNvGrpSpPr/>
        <p:nvPr/>
      </p:nvGrpSpPr>
      <p:grpSpPr>
        <a:xfrm>
          <a:off x="0" y="0"/>
          <a:ext cx="0" cy="0"/>
          <a:chOff x="0" y="0"/>
          <a:chExt cx="0" cy="0"/>
        </a:xfrm>
      </p:grpSpPr>
      <p:sp>
        <p:nvSpPr>
          <p:cNvPr id="544" name="Google Shape;544;p39"/>
          <p:cNvSpPr txBox="1">
            <a:spLocks noGrp="1"/>
          </p:cNvSpPr>
          <p:nvPr>
            <p:ph type="title"/>
          </p:nvPr>
        </p:nvSpPr>
        <p:spPr>
          <a:xfrm>
            <a:off x="285192" y="418324"/>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5.5.17 Products in different brands</a:t>
            </a:r>
            <a:br>
              <a:rPr lang="en-IN" sz="1600" dirty="0">
                <a:latin typeface="Times New Roman"/>
                <a:ea typeface="Times New Roman"/>
                <a:cs typeface="Times New Roman"/>
                <a:sym typeface="Times New Roman"/>
              </a:rPr>
            </a:br>
            <a:endParaRPr sz="1600" dirty="0"/>
          </a:p>
        </p:txBody>
      </p:sp>
      <p:pic>
        <p:nvPicPr>
          <p:cNvPr id="545" name="Google Shape;545;p39"/>
          <p:cNvPicPr preferRelativeResize="0"/>
          <p:nvPr/>
        </p:nvPicPr>
        <p:blipFill rotWithShape="1">
          <a:blip r:embed="rId3">
            <a:alphaModFix/>
          </a:blip>
          <a:srcRect/>
          <a:stretch/>
        </p:blipFill>
        <p:spPr>
          <a:xfrm>
            <a:off x="3648079" y="493992"/>
            <a:ext cx="5467346" cy="2779177"/>
          </a:xfrm>
          <a:prstGeom prst="rect">
            <a:avLst/>
          </a:prstGeom>
          <a:noFill/>
          <a:ln>
            <a:noFill/>
          </a:ln>
          <a:effectLst>
            <a:outerShdw blurRad="292100" dist="139700" dir="2700000" algn="tl" rotWithShape="0">
              <a:srgbClr val="333333">
                <a:alpha val="64705"/>
              </a:srgbClr>
            </a:outerShdw>
          </a:effectLst>
        </p:spPr>
      </p:pic>
      <p:sp>
        <p:nvSpPr>
          <p:cNvPr id="546" name="Google Shape;546;p39"/>
          <p:cNvSpPr txBox="1"/>
          <p:nvPr/>
        </p:nvSpPr>
        <p:spPr>
          <a:xfrm>
            <a:off x="0" y="3486151"/>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5.5.18  Filter products by price</a:t>
            </a:r>
            <a:endParaRPr sz="1600" dirty="0">
              <a:solidFill>
                <a:schemeClr val="dk1"/>
              </a:solidFill>
              <a:latin typeface="Times New Roman"/>
              <a:ea typeface="Times New Roman"/>
              <a:cs typeface="Times New Roman"/>
              <a:sym typeface="Times New Roman"/>
            </a:endParaRPr>
          </a:p>
        </p:txBody>
      </p:sp>
      <p:pic>
        <p:nvPicPr>
          <p:cNvPr id="547" name="Google Shape;547;p39"/>
          <p:cNvPicPr preferRelativeResize="0"/>
          <p:nvPr/>
        </p:nvPicPr>
        <p:blipFill rotWithShape="1">
          <a:blip r:embed="rId4">
            <a:alphaModFix/>
          </a:blip>
          <a:srcRect/>
          <a:stretch/>
        </p:blipFill>
        <p:spPr>
          <a:xfrm>
            <a:off x="3648079" y="3646291"/>
            <a:ext cx="5467346" cy="2681607"/>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4CA91C22-CF6E-4968-BA75-04C79B0A412A}"/>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20"/>
        <p:cNvGrpSpPr/>
        <p:nvPr/>
      </p:nvGrpSpPr>
      <p:grpSpPr>
        <a:xfrm>
          <a:off x="0" y="0"/>
          <a:ext cx="0" cy="0"/>
          <a:chOff x="0" y="0"/>
          <a:chExt cx="0" cy="0"/>
        </a:xfrm>
      </p:grpSpPr>
      <p:sp>
        <p:nvSpPr>
          <p:cNvPr id="321" name="Google Shape;321;p4"/>
          <p:cNvSpPr txBox="1"/>
          <p:nvPr/>
        </p:nvSpPr>
        <p:spPr>
          <a:xfrm>
            <a:off x="659645" y="591186"/>
            <a:ext cx="11247875" cy="6352981"/>
          </a:xfrm>
          <a:prstGeom prst="rect">
            <a:avLst/>
          </a:prstGeom>
          <a:noFill/>
          <a:ln>
            <a:noFill/>
          </a:ln>
        </p:spPr>
        <p:txBody>
          <a:bodyPr spcFirstLastPara="1" wrap="square" lIns="91425" tIns="45700" rIns="91425" bIns="45700" anchor="t" anchorCtr="0">
            <a:spAutoFit/>
          </a:bodyPr>
          <a:lstStyle/>
          <a:p>
            <a:pPr marL="0" marR="135251" lvl="0" indent="342891" algn="l" rtl="0">
              <a:lnSpc>
                <a:spcPct val="150000"/>
              </a:lnSpc>
              <a:spcBef>
                <a:spcPts val="0"/>
              </a:spcBef>
              <a:spcAft>
                <a:spcPts val="0"/>
              </a:spcAft>
              <a:buNone/>
            </a:pPr>
            <a:r>
              <a:rPr lang="en-IN" sz="1800" b="1" dirty="0">
                <a:solidFill>
                  <a:schemeClr val="dk1"/>
                </a:solidFill>
                <a:latin typeface="Times New Roman"/>
                <a:ea typeface="Times New Roman"/>
                <a:cs typeface="Times New Roman"/>
                <a:sym typeface="Times New Roman"/>
              </a:rPr>
              <a:t>1.3 Viability of the system:</a:t>
            </a:r>
            <a:endParaRPr sz="1800" dirty="0">
              <a:solidFill>
                <a:schemeClr val="dk1"/>
              </a:solidFill>
              <a:latin typeface="Times New Roman"/>
              <a:ea typeface="Times New Roman"/>
              <a:cs typeface="Times New Roman"/>
              <a:sym typeface="Times New Roman"/>
            </a:endParaRPr>
          </a:p>
          <a:p>
            <a:pPr marL="214308" marR="0" lvl="0" indent="-214308" algn="l" rtl="0">
              <a:lnSpc>
                <a:spcPct val="150000"/>
              </a:lnSpc>
              <a:spcBef>
                <a:spcPts val="113"/>
              </a:spcBef>
              <a:spcAft>
                <a:spcPts val="0"/>
              </a:spcAft>
              <a:buClr>
                <a:schemeClr val="dk1"/>
              </a:buClr>
              <a:buSzPts val="1600"/>
              <a:buFont typeface="Arial"/>
              <a:buChar char="•"/>
            </a:pPr>
            <a:r>
              <a:rPr lang="en-IN" sz="1800" dirty="0">
                <a:solidFill>
                  <a:schemeClr val="dk1"/>
                </a:solidFill>
                <a:latin typeface="Times New Roman"/>
                <a:ea typeface="Times New Roman"/>
                <a:cs typeface="Times New Roman"/>
                <a:sym typeface="Times New Roman"/>
              </a:rPr>
              <a:t>This website not only provides all the required information about the available electronic products and the requirements to apply for it</a:t>
            </a:r>
            <a:endParaRPr sz="1800" dirty="0"/>
          </a:p>
          <a:p>
            <a:pPr marL="0" marR="0" lvl="0" indent="0" algn="l" rtl="0">
              <a:lnSpc>
                <a:spcPct val="150000"/>
              </a:lnSpc>
              <a:spcBef>
                <a:spcPts val="0"/>
              </a:spcBef>
              <a:spcAft>
                <a:spcPts val="0"/>
              </a:spcAft>
              <a:buNone/>
            </a:pPr>
            <a:r>
              <a:rPr lang="en-IN" sz="1800" b="1" dirty="0">
                <a:solidFill>
                  <a:schemeClr val="dk1"/>
                </a:solidFill>
                <a:latin typeface="Times New Roman"/>
                <a:ea typeface="Times New Roman"/>
                <a:cs typeface="Times New Roman"/>
                <a:sym typeface="Times New Roman"/>
              </a:rPr>
              <a:t>        </a:t>
            </a:r>
            <a:endParaRPr sz="1800" dirty="0"/>
          </a:p>
          <a:p>
            <a:pPr marL="0" marR="0" lvl="0" indent="0" algn="l" rtl="0">
              <a:lnSpc>
                <a:spcPct val="150000"/>
              </a:lnSpc>
              <a:spcBef>
                <a:spcPts val="0"/>
              </a:spcBef>
              <a:spcAft>
                <a:spcPts val="0"/>
              </a:spcAft>
              <a:buNone/>
            </a:pPr>
            <a:r>
              <a:rPr lang="en-IN" sz="1800" b="1" dirty="0">
                <a:solidFill>
                  <a:schemeClr val="dk1"/>
                </a:solidFill>
                <a:latin typeface="Times New Roman"/>
                <a:ea typeface="Times New Roman"/>
                <a:cs typeface="Times New Roman"/>
                <a:sym typeface="Times New Roman"/>
              </a:rPr>
              <a:t>         1.4 Currently available system:</a:t>
            </a:r>
            <a:endParaRPr sz="1800" dirty="0"/>
          </a:p>
          <a:p>
            <a:pPr marL="0" marR="0" lvl="0" indent="0" algn="l" rtl="0">
              <a:lnSpc>
                <a:spcPct val="150000"/>
              </a:lnSpc>
              <a:spcBef>
                <a:spcPts val="0"/>
              </a:spcBef>
              <a:spcAft>
                <a:spcPts val="0"/>
              </a:spcAft>
              <a:buNone/>
            </a:pPr>
            <a:endParaRPr sz="1800" b="1" dirty="0">
              <a:solidFill>
                <a:schemeClr val="dk1"/>
              </a:solidFill>
              <a:latin typeface="Times New Roman"/>
              <a:ea typeface="Times New Roman"/>
              <a:cs typeface="Times New Roman"/>
              <a:sym typeface="Times New Roman"/>
            </a:endParaRPr>
          </a:p>
          <a:p>
            <a:pPr marL="214308" marR="0" lvl="0" indent="-214308" algn="l" rtl="0">
              <a:lnSpc>
                <a:spcPct val="150000"/>
              </a:lnSpc>
              <a:spcBef>
                <a:spcPts val="0"/>
              </a:spcBef>
              <a:spcAft>
                <a:spcPts val="0"/>
              </a:spcAft>
              <a:buClr>
                <a:schemeClr val="dk1"/>
              </a:buClr>
              <a:buSzPts val="1600"/>
              <a:buFont typeface="Arial"/>
              <a:buChar char="•"/>
            </a:pPr>
            <a:r>
              <a:rPr lang="en-IN" sz="1800" b="1" dirty="0">
                <a:solidFill>
                  <a:schemeClr val="dk1"/>
                </a:solidFill>
                <a:latin typeface="Times New Roman"/>
                <a:ea typeface="Times New Roman"/>
                <a:cs typeface="Times New Roman"/>
                <a:sym typeface="Times New Roman"/>
              </a:rPr>
              <a:t>CROMA</a:t>
            </a:r>
            <a:endParaRPr sz="1800" dirty="0"/>
          </a:p>
          <a:p>
            <a:pPr marL="214308" marR="0" lvl="0" indent="-214308" algn="l" rtl="0">
              <a:lnSpc>
                <a:spcPct val="150000"/>
              </a:lnSpc>
              <a:spcBef>
                <a:spcPts val="0"/>
              </a:spcBef>
              <a:spcAft>
                <a:spcPts val="0"/>
              </a:spcAft>
              <a:buClr>
                <a:schemeClr val="dk1"/>
              </a:buClr>
              <a:buSzPts val="1600"/>
              <a:buFont typeface="Arial"/>
              <a:buChar char="•"/>
            </a:pPr>
            <a:r>
              <a:rPr lang="en-IN" sz="1800" b="1" dirty="0">
                <a:solidFill>
                  <a:schemeClr val="dk1"/>
                </a:solidFill>
                <a:latin typeface="Times New Roman"/>
                <a:ea typeface="Times New Roman"/>
                <a:cs typeface="Times New Roman"/>
                <a:sym typeface="Times New Roman"/>
              </a:rPr>
              <a:t>UBUY</a:t>
            </a:r>
            <a:endParaRPr sz="1800" dirty="0"/>
          </a:p>
          <a:p>
            <a:pPr marL="214308" marR="0" lvl="0" indent="-214308" algn="l" rtl="0">
              <a:lnSpc>
                <a:spcPct val="150000"/>
              </a:lnSpc>
              <a:spcBef>
                <a:spcPts val="0"/>
              </a:spcBef>
              <a:spcAft>
                <a:spcPts val="0"/>
              </a:spcAft>
              <a:buClr>
                <a:schemeClr val="dk1"/>
              </a:buClr>
              <a:buSzPts val="1600"/>
              <a:buFont typeface="Arial"/>
              <a:buChar char="•"/>
            </a:pPr>
            <a:r>
              <a:rPr lang="en-IN" sz="1800" b="1" dirty="0">
                <a:solidFill>
                  <a:schemeClr val="dk1"/>
                </a:solidFill>
                <a:latin typeface="Times New Roman"/>
                <a:ea typeface="Times New Roman"/>
                <a:cs typeface="Times New Roman"/>
                <a:sym typeface="Times New Roman"/>
              </a:rPr>
              <a:t>RELIANCE DIGITAL</a:t>
            </a:r>
            <a:endParaRPr sz="1800" dirty="0"/>
          </a:p>
          <a:p>
            <a:pPr marL="0" marR="0" lvl="0" indent="0" algn="l" rtl="0">
              <a:lnSpc>
                <a:spcPct val="150000"/>
              </a:lnSpc>
              <a:spcBef>
                <a:spcPts val="0"/>
              </a:spcBef>
              <a:spcAft>
                <a:spcPts val="0"/>
              </a:spcAft>
              <a:buNone/>
            </a:pPr>
            <a:endParaRPr sz="1800" b="1"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0"/>
              </a:spcBef>
              <a:spcAft>
                <a:spcPts val="0"/>
              </a:spcAft>
              <a:buNone/>
            </a:pPr>
            <a:r>
              <a:rPr lang="en-IN" sz="1800" b="1" dirty="0">
                <a:solidFill>
                  <a:schemeClr val="dk1"/>
                </a:solidFill>
                <a:latin typeface="Times New Roman"/>
                <a:ea typeface="Times New Roman"/>
                <a:cs typeface="Times New Roman"/>
                <a:sym typeface="Times New Roman"/>
              </a:rPr>
              <a:t>1.5 Future prospects</a:t>
            </a:r>
            <a:endParaRPr sz="1800" dirty="0">
              <a:solidFill>
                <a:schemeClr val="dk1"/>
              </a:solidFill>
              <a:latin typeface="Times New Roman"/>
              <a:ea typeface="Times New Roman"/>
              <a:cs typeface="Times New Roman"/>
              <a:sym typeface="Times New Roman"/>
            </a:endParaRPr>
          </a:p>
          <a:p>
            <a:pPr marL="257168" marR="0" lvl="0" indent="-257168" algn="just" rtl="0">
              <a:lnSpc>
                <a:spcPct val="150000"/>
              </a:lnSpc>
              <a:spcBef>
                <a:spcPts val="600"/>
              </a:spcBef>
              <a:spcAft>
                <a:spcPts val="0"/>
              </a:spcAft>
              <a:buClr>
                <a:schemeClr val="dk1"/>
              </a:buClr>
              <a:buSzPts val="1600"/>
              <a:buFont typeface="Noto Sans Symbols"/>
              <a:buChar char="∙"/>
            </a:pPr>
            <a:r>
              <a:rPr lang="en-IN" sz="1800" dirty="0">
                <a:solidFill>
                  <a:schemeClr val="dk1"/>
                </a:solidFill>
                <a:latin typeface="Times New Roman"/>
                <a:ea typeface="Times New Roman"/>
                <a:cs typeface="Times New Roman"/>
                <a:sym typeface="Times New Roman"/>
              </a:rPr>
              <a:t>We also aim to provide a forum where open discussion can be held amongst the customer.</a:t>
            </a:r>
            <a:endParaRPr sz="1800" dirty="0"/>
          </a:p>
          <a:p>
            <a:pPr marL="257168" marR="0" lvl="0" indent="-257168" algn="just" rtl="0">
              <a:lnSpc>
                <a:spcPct val="150000"/>
              </a:lnSpc>
              <a:spcBef>
                <a:spcPts val="0"/>
              </a:spcBef>
              <a:spcAft>
                <a:spcPts val="0"/>
              </a:spcAft>
              <a:buClr>
                <a:schemeClr val="dk1"/>
              </a:buClr>
              <a:buSzPts val="1600"/>
              <a:buFont typeface="Noto Sans Symbols"/>
              <a:buChar char="∙"/>
            </a:pPr>
            <a:r>
              <a:rPr lang="en-IN" sz="1800" dirty="0">
                <a:solidFill>
                  <a:schemeClr val="dk1"/>
                </a:solidFill>
                <a:latin typeface="Times New Roman"/>
                <a:ea typeface="Times New Roman"/>
                <a:cs typeface="Times New Roman"/>
                <a:sym typeface="Times New Roman"/>
              </a:rPr>
              <a:t>We can also provide Laptop, Desktop, TV, AC, Refrigerator, and other Many products to add in our website.</a:t>
            </a:r>
            <a:endParaRPr sz="1800" dirty="0"/>
          </a:p>
          <a:p>
            <a:pPr marL="0" marR="0" lvl="0" indent="0" algn="l" rtl="0">
              <a:lnSpc>
                <a:spcPct val="150000"/>
              </a:lnSpc>
              <a:spcBef>
                <a:spcPts val="600"/>
              </a:spcBef>
              <a:spcAft>
                <a:spcPts val="0"/>
              </a:spcAft>
              <a:buNone/>
            </a:pPr>
            <a:endParaRPr sz="18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b="1" dirty="0">
              <a:solidFill>
                <a:schemeClr val="dk1"/>
              </a:solidFill>
              <a:latin typeface="Times New Roman"/>
              <a:ea typeface="Times New Roman"/>
              <a:cs typeface="Times New Roman"/>
              <a:sym typeface="Times New Roman"/>
            </a:endParaRPr>
          </a:p>
        </p:txBody>
      </p:sp>
      <p:sp>
        <p:nvSpPr>
          <p:cNvPr id="3" name="Rectangle 2">
            <a:extLst>
              <a:ext uri="{FF2B5EF4-FFF2-40B4-BE49-F238E27FC236}">
                <a16:creationId xmlns:a16="http://schemas.microsoft.com/office/drawing/2014/main" id="{996191D6-C940-4649-A4FE-3815EF89B98E}"/>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551"/>
        <p:cNvGrpSpPr/>
        <p:nvPr/>
      </p:nvGrpSpPr>
      <p:grpSpPr>
        <a:xfrm>
          <a:off x="0" y="0"/>
          <a:ext cx="0" cy="0"/>
          <a:chOff x="0" y="0"/>
          <a:chExt cx="0" cy="0"/>
        </a:xfrm>
      </p:grpSpPr>
      <p:sp>
        <p:nvSpPr>
          <p:cNvPr id="552" name="Google Shape;552;p40"/>
          <p:cNvSpPr txBox="1">
            <a:spLocks noGrp="1"/>
          </p:cNvSpPr>
          <p:nvPr>
            <p:ph type="title"/>
          </p:nvPr>
        </p:nvSpPr>
        <p:spPr>
          <a:xfrm>
            <a:off x="502362" y="472664"/>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5.5.19  Add to cart</a:t>
            </a:r>
            <a:br>
              <a:rPr lang="en-IN" sz="1600" dirty="0">
                <a:latin typeface="Times New Roman"/>
                <a:ea typeface="Times New Roman"/>
                <a:cs typeface="Times New Roman"/>
                <a:sym typeface="Times New Roman"/>
              </a:rPr>
            </a:br>
            <a:endParaRPr sz="1600" dirty="0"/>
          </a:p>
        </p:txBody>
      </p:sp>
      <p:pic>
        <p:nvPicPr>
          <p:cNvPr id="553" name="Google Shape;553;p40"/>
          <p:cNvPicPr preferRelativeResize="0"/>
          <p:nvPr/>
        </p:nvPicPr>
        <p:blipFill rotWithShape="1">
          <a:blip r:embed="rId3">
            <a:alphaModFix/>
          </a:blip>
          <a:srcRect/>
          <a:stretch/>
        </p:blipFill>
        <p:spPr>
          <a:xfrm>
            <a:off x="3476862" y="396240"/>
            <a:ext cx="6105287" cy="2867092"/>
          </a:xfrm>
          <a:prstGeom prst="rect">
            <a:avLst/>
          </a:prstGeom>
          <a:noFill/>
          <a:ln>
            <a:noFill/>
          </a:ln>
          <a:effectLst>
            <a:outerShdw blurRad="292100" dist="139700" dir="2700000" algn="tl" rotWithShape="0">
              <a:srgbClr val="333333">
                <a:alpha val="64705"/>
              </a:srgbClr>
            </a:outerShdw>
          </a:effectLst>
        </p:spPr>
      </p:pic>
      <p:sp>
        <p:nvSpPr>
          <p:cNvPr id="554" name="Google Shape;554;p40"/>
          <p:cNvSpPr txBox="1"/>
          <p:nvPr/>
        </p:nvSpPr>
        <p:spPr>
          <a:xfrm>
            <a:off x="232411" y="3499965"/>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5.5.20  Open cart</a:t>
            </a:r>
            <a:endParaRPr sz="1600" dirty="0">
              <a:solidFill>
                <a:schemeClr val="dk1"/>
              </a:solidFill>
              <a:latin typeface="Times New Roman"/>
              <a:ea typeface="Times New Roman"/>
              <a:cs typeface="Times New Roman"/>
              <a:sym typeface="Times New Roman"/>
            </a:endParaRPr>
          </a:p>
        </p:txBody>
      </p:sp>
      <p:pic>
        <p:nvPicPr>
          <p:cNvPr id="555" name="Google Shape;555;p40"/>
          <p:cNvPicPr preferRelativeResize="0"/>
          <p:nvPr/>
        </p:nvPicPr>
        <p:blipFill rotWithShape="1">
          <a:blip r:embed="rId4">
            <a:alphaModFix/>
          </a:blip>
          <a:srcRect/>
          <a:stretch/>
        </p:blipFill>
        <p:spPr>
          <a:xfrm>
            <a:off x="3475488" y="3742525"/>
            <a:ext cx="6106661" cy="2642812"/>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23D64431-8AB1-442E-AB0D-D29F9C26F843}"/>
              </a:ext>
            </a:extLst>
          </p:cNvPr>
          <p:cNvSpPr/>
          <p:nvPr/>
        </p:nvSpPr>
        <p:spPr>
          <a:xfrm>
            <a:off x="294640" y="203200"/>
            <a:ext cx="11612880" cy="6380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Google Shape;560;p41"/>
          <p:cNvSpPr txBox="1">
            <a:spLocks noGrp="1"/>
          </p:cNvSpPr>
          <p:nvPr>
            <p:ph type="title"/>
          </p:nvPr>
        </p:nvSpPr>
        <p:spPr>
          <a:xfrm>
            <a:off x="342342" y="291840"/>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5.5.21  Confirm order</a:t>
            </a:r>
            <a:br>
              <a:rPr lang="en-IN" sz="1600" dirty="0">
                <a:latin typeface="Times New Roman"/>
                <a:ea typeface="Times New Roman"/>
                <a:cs typeface="Times New Roman"/>
                <a:sym typeface="Times New Roman"/>
              </a:rPr>
            </a:br>
            <a:endParaRPr sz="1600" dirty="0"/>
          </a:p>
        </p:txBody>
      </p:sp>
      <p:pic>
        <p:nvPicPr>
          <p:cNvPr id="561" name="Google Shape;561;p41"/>
          <p:cNvPicPr preferRelativeResize="0"/>
          <p:nvPr/>
        </p:nvPicPr>
        <p:blipFill rotWithShape="1">
          <a:blip r:embed="rId3">
            <a:alphaModFix/>
          </a:blip>
          <a:srcRect/>
          <a:stretch/>
        </p:blipFill>
        <p:spPr>
          <a:xfrm>
            <a:off x="3867151" y="413244"/>
            <a:ext cx="5591174" cy="2687877"/>
          </a:xfrm>
          <a:prstGeom prst="rect">
            <a:avLst/>
          </a:prstGeom>
          <a:noFill/>
          <a:ln>
            <a:noFill/>
          </a:ln>
          <a:effectLst>
            <a:outerShdw blurRad="292100" dist="139700" dir="2700000" algn="tl" rotWithShape="0">
              <a:srgbClr val="333333">
                <a:alpha val="64705"/>
              </a:srgbClr>
            </a:outerShdw>
          </a:effectLst>
        </p:spPr>
      </p:pic>
      <p:sp>
        <p:nvSpPr>
          <p:cNvPr id="562" name="Google Shape;562;p41"/>
          <p:cNvSpPr txBox="1"/>
          <p:nvPr/>
        </p:nvSpPr>
        <p:spPr>
          <a:xfrm>
            <a:off x="0" y="3429000"/>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5.5.22  Change address for payment</a:t>
            </a:r>
            <a:endParaRPr sz="1600" dirty="0">
              <a:solidFill>
                <a:schemeClr val="dk1"/>
              </a:solidFill>
              <a:latin typeface="Times New Roman"/>
              <a:ea typeface="Times New Roman"/>
              <a:cs typeface="Times New Roman"/>
              <a:sym typeface="Times New Roman"/>
            </a:endParaRPr>
          </a:p>
        </p:txBody>
      </p:sp>
      <p:pic>
        <p:nvPicPr>
          <p:cNvPr id="563" name="Google Shape;563;p41"/>
          <p:cNvPicPr preferRelativeResize="0"/>
          <p:nvPr/>
        </p:nvPicPr>
        <p:blipFill rotWithShape="1">
          <a:blip r:embed="rId4">
            <a:alphaModFix/>
          </a:blip>
          <a:srcRect/>
          <a:stretch/>
        </p:blipFill>
        <p:spPr>
          <a:xfrm>
            <a:off x="3867151" y="3444240"/>
            <a:ext cx="5591174" cy="2917724"/>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5C90B279-BC5C-49D2-8B59-E31F08D40A87}"/>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68" name="Google Shape;568;p42"/>
          <p:cNvSpPr txBox="1">
            <a:spLocks noGrp="1"/>
          </p:cNvSpPr>
          <p:nvPr>
            <p:ph type="title"/>
          </p:nvPr>
        </p:nvSpPr>
        <p:spPr>
          <a:xfrm>
            <a:off x="474421" y="559176"/>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5.5.23  Place order</a:t>
            </a:r>
            <a:br>
              <a:rPr lang="en-IN" sz="1600" dirty="0">
                <a:latin typeface="Times New Roman"/>
                <a:ea typeface="Times New Roman"/>
                <a:cs typeface="Times New Roman"/>
                <a:sym typeface="Times New Roman"/>
              </a:rPr>
            </a:br>
            <a:endParaRPr sz="1600" dirty="0"/>
          </a:p>
        </p:txBody>
      </p:sp>
      <p:pic>
        <p:nvPicPr>
          <p:cNvPr id="569" name="Google Shape;569;p42"/>
          <p:cNvPicPr preferRelativeResize="0"/>
          <p:nvPr/>
        </p:nvPicPr>
        <p:blipFill rotWithShape="1">
          <a:blip r:embed="rId3">
            <a:alphaModFix/>
          </a:blip>
          <a:srcRect/>
          <a:stretch/>
        </p:blipFill>
        <p:spPr>
          <a:xfrm>
            <a:off x="3759951" y="570657"/>
            <a:ext cx="5429488" cy="2637294"/>
          </a:xfrm>
          <a:prstGeom prst="rect">
            <a:avLst/>
          </a:prstGeom>
          <a:noFill/>
          <a:ln>
            <a:noFill/>
          </a:ln>
          <a:effectLst>
            <a:outerShdw blurRad="292100" dist="139700" dir="2700000" algn="tl" rotWithShape="0">
              <a:srgbClr val="333333">
                <a:alpha val="64705"/>
              </a:srgbClr>
            </a:outerShdw>
          </a:effectLst>
        </p:spPr>
      </p:pic>
      <p:sp>
        <p:nvSpPr>
          <p:cNvPr id="570" name="Google Shape;570;p42"/>
          <p:cNvSpPr txBox="1"/>
          <p:nvPr/>
        </p:nvSpPr>
        <p:spPr>
          <a:xfrm>
            <a:off x="161290" y="3473807"/>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5.5.24  Confirm payment</a:t>
            </a:r>
            <a:endParaRPr sz="1600" dirty="0">
              <a:solidFill>
                <a:schemeClr val="dk1"/>
              </a:solidFill>
              <a:latin typeface="Times New Roman"/>
              <a:ea typeface="Times New Roman"/>
              <a:cs typeface="Times New Roman"/>
              <a:sym typeface="Times New Roman"/>
            </a:endParaRPr>
          </a:p>
        </p:txBody>
      </p:sp>
      <p:pic>
        <p:nvPicPr>
          <p:cNvPr id="571" name="Google Shape;571;p42"/>
          <p:cNvPicPr preferRelativeResize="0"/>
          <p:nvPr/>
        </p:nvPicPr>
        <p:blipFill rotWithShape="1">
          <a:blip r:embed="rId4">
            <a:alphaModFix/>
          </a:blip>
          <a:srcRect/>
          <a:stretch/>
        </p:blipFill>
        <p:spPr>
          <a:xfrm>
            <a:off x="3759951" y="3522512"/>
            <a:ext cx="5429488" cy="2776312"/>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976896B5-176E-4770-BFC9-796A72C32244}"/>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575"/>
        <p:cNvGrpSpPr/>
        <p:nvPr/>
      </p:nvGrpSpPr>
      <p:grpSpPr>
        <a:xfrm>
          <a:off x="0" y="0"/>
          <a:ext cx="0" cy="0"/>
          <a:chOff x="0" y="0"/>
          <a:chExt cx="0" cy="0"/>
        </a:xfrm>
      </p:grpSpPr>
      <p:sp>
        <p:nvSpPr>
          <p:cNvPr id="576" name="Google Shape;576;p43"/>
          <p:cNvSpPr txBox="1">
            <a:spLocks noGrp="1"/>
          </p:cNvSpPr>
          <p:nvPr>
            <p:ph type="title"/>
          </p:nvPr>
        </p:nvSpPr>
        <p:spPr>
          <a:xfrm>
            <a:off x="218517" y="215640"/>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051"/>
              <a:buFont typeface="Times New Roman"/>
              <a:buNone/>
            </a:pPr>
            <a:r>
              <a:rPr lang="en-IN" sz="1600" b="1" dirty="0">
                <a:latin typeface="Times New Roman"/>
                <a:ea typeface="Times New Roman"/>
                <a:cs typeface="Times New Roman"/>
                <a:sym typeface="Times New Roman"/>
              </a:rPr>
              <a:t>5.5.25  Enter otp for payment</a:t>
            </a:r>
            <a:br>
              <a:rPr lang="en-IN" sz="1600" dirty="0">
                <a:latin typeface="Times New Roman"/>
                <a:ea typeface="Times New Roman"/>
                <a:cs typeface="Times New Roman"/>
                <a:sym typeface="Times New Roman"/>
              </a:rPr>
            </a:br>
            <a:endParaRPr sz="1600" dirty="0"/>
          </a:p>
        </p:txBody>
      </p:sp>
      <p:pic>
        <p:nvPicPr>
          <p:cNvPr id="577" name="Google Shape;577;p43"/>
          <p:cNvPicPr preferRelativeResize="0"/>
          <p:nvPr/>
        </p:nvPicPr>
        <p:blipFill rotWithShape="1">
          <a:blip r:embed="rId3">
            <a:alphaModFix/>
          </a:blip>
          <a:srcRect/>
          <a:stretch/>
        </p:blipFill>
        <p:spPr>
          <a:xfrm>
            <a:off x="3781412" y="215640"/>
            <a:ext cx="5235280" cy="2781304"/>
          </a:xfrm>
          <a:prstGeom prst="rect">
            <a:avLst/>
          </a:prstGeom>
          <a:noFill/>
          <a:ln>
            <a:noFill/>
          </a:ln>
          <a:effectLst>
            <a:outerShdw blurRad="292100" dist="139700" dir="2700000" algn="tl" rotWithShape="0">
              <a:srgbClr val="333333">
                <a:alpha val="64705"/>
              </a:srgbClr>
            </a:outerShdw>
          </a:effectLst>
        </p:spPr>
      </p:pic>
      <p:sp>
        <p:nvSpPr>
          <p:cNvPr id="578" name="Google Shape;578;p43"/>
          <p:cNvSpPr txBox="1"/>
          <p:nvPr/>
        </p:nvSpPr>
        <p:spPr>
          <a:xfrm>
            <a:off x="-58303" y="3654043"/>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5.5.26  Add to compare</a:t>
            </a:r>
            <a:endParaRPr sz="1600" dirty="0">
              <a:solidFill>
                <a:schemeClr val="dk1"/>
              </a:solidFill>
              <a:latin typeface="Times New Roman"/>
              <a:ea typeface="Times New Roman"/>
              <a:cs typeface="Times New Roman"/>
              <a:sym typeface="Times New Roman"/>
            </a:endParaRPr>
          </a:p>
        </p:txBody>
      </p:sp>
      <p:pic>
        <p:nvPicPr>
          <p:cNvPr id="579" name="Google Shape;579;p43"/>
          <p:cNvPicPr preferRelativeResize="0"/>
          <p:nvPr/>
        </p:nvPicPr>
        <p:blipFill rotWithShape="1">
          <a:blip r:embed="rId4">
            <a:alphaModFix/>
          </a:blip>
          <a:srcRect/>
          <a:stretch/>
        </p:blipFill>
        <p:spPr>
          <a:xfrm>
            <a:off x="3781412" y="3572385"/>
            <a:ext cx="5235280" cy="2942045"/>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583"/>
        <p:cNvGrpSpPr/>
        <p:nvPr/>
      </p:nvGrpSpPr>
      <p:grpSpPr>
        <a:xfrm>
          <a:off x="0" y="0"/>
          <a:ext cx="0" cy="0"/>
          <a:chOff x="0" y="0"/>
          <a:chExt cx="0" cy="0"/>
        </a:xfrm>
      </p:grpSpPr>
      <p:sp>
        <p:nvSpPr>
          <p:cNvPr id="584" name="Google Shape;584;p44"/>
          <p:cNvSpPr txBox="1">
            <a:spLocks noGrp="1"/>
          </p:cNvSpPr>
          <p:nvPr>
            <p:ph type="title"/>
          </p:nvPr>
        </p:nvSpPr>
        <p:spPr>
          <a:xfrm>
            <a:off x="423749" y="494220"/>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5.5.27 Compare page</a:t>
            </a:r>
            <a:br>
              <a:rPr lang="en-IN" sz="1600" dirty="0">
                <a:latin typeface="Times New Roman"/>
                <a:ea typeface="Times New Roman"/>
                <a:cs typeface="Times New Roman"/>
                <a:sym typeface="Times New Roman"/>
              </a:rPr>
            </a:br>
            <a:endParaRPr sz="1600" dirty="0"/>
          </a:p>
        </p:txBody>
      </p:sp>
      <p:pic>
        <p:nvPicPr>
          <p:cNvPr id="585" name="Google Shape;585;p44"/>
          <p:cNvPicPr preferRelativeResize="0"/>
          <p:nvPr/>
        </p:nvPicPr>
        <p:blipFill rotWithShape="1">
          <a:blip r:embed="rId3">
            <a:alphaModFix/>
          </a:blip>
          <a:srcRect/>
          <a:stretch/>
        </p:blipFill>
        <p:spPr>
          <a:xfrm>
            <a:off x="3538842" y="567335"/>
            <a:ext cx="5114315" cy="2748170"/>
          </a:xfrm>
          <a:prstGeom prst="rect">
            <a:avLst/>
          </a:prstGeom>
          <a:noFill/>
          <a:ln>
            <a:noFill/>
          </a:ln>
          <a:effectLst>
            <a:outerShdw blurRad="292100" dist="139700" dir="2700000" algn="tl" rotWithShape="0">
              <a:srgbClr val="333333">
                <a:alpha val="64705"/>
              </a:srgbClr>
            </a:outerShdw>
          </a:effectLst>
        </p:spPr>
      </p:pic>
      <p:sp>
        <p:nvSpPr>
          <p:cNvPr id="586" name="Google Shape;586;p44"/>
          <p:cNvSpPr txBox="1"/>
          <p:nvPr/>
        </p:nvSpPr>
        <p:spPr>
          <a:xfrm>
            <a:off x="101600" y="3738180"/>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5.5.28 Go to my orders page</a:t>
            </a:r>
            <a:endParaRPr sz="1600" dirty="0">
              <a:solidFill>
                <a:schemeClr val="dk1"/>
              </a:solidFill>
              <a:latin typeface="Times New Roman"/>
              <a:ea typeface="Times New Roman"/>
              <a:cs typeface="Times New Roman"/>
              <a:sym typeface="Times New Roman"/>
            </a:endParaRPr>
          </a:p>
        </p:txBody>
      </p:sp>
      <p:pic>
        <p:nvPicPr>
          <p:cNvPr id="587" name="Google Shape;587;p44"/>
          <p:cNvPicPr preferRelativeResize="0"/>
          <p:nvPr/>
        </p:nvPicPr>
        <p:blipFill rotWithShape="1">
          <a:blip r:embed="rId4">
            <a:alphaModFix/>
          </a:blip>
          <a:srcRect/>
          <a:stretch/>
        </p:blipFill>
        <p:spPr>
          <a:xfrm>
            <a:off x="3538842" y="3575507"/>
            <a:ext cx="5114315" cy="2748170"/>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5B31077C-D41A-4382-AB8B-0CCC1571CE94}"/>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591"/>
        <p:cNvGrpSpPr/>
        <p:nvPr/>
      </p:nvGrpSpPr>
      <p:grpSpPr>
        <a:xfrm>
          <a:off x="0" y="0"/>
          <a:ext cx="0" cy="0"/>
          <a:chOff x="0" y="0"/>
          <a:chExt cx="0" cy="0"/>
        </a:xfrm>
      </p:grpSpPr>
      <p:pic>
        <p:nvPicPr>
          <p:cNvPr id="592" name="Google Shape;592;p45"/>
          <p:cNvPicPr preferRelativeResize="0"/>
          <p:nvPr/>
        </p:nvPicPr>
        <p:blipFill rotWithShape="1">
          <a:blip r:embed="rId3">
            <a:alphaModFix/>
          </a:blip>
          <a:srcRect/>
          <a:stretch/>
        </p:blipFill>
        <p:spPr>
          <a:xfrm>
            <a:off x="3847862" y="537580"/>
            <a:ext cx="5760360" cy="2495551"/>
          </a:xfrm>
          <a:prstGeom prst="rect">
            <a:avLst/>
          </a:prstGeom>
          <a:noFill/>
          <a:ln>
            <a:noFill/>
          </a:ln>
          <a:effectLst>
            <a:outerShdw blurRad="292100" dist="139700" dir="2700000" algn="tl" rotWithShape="0">
              <a:srgbClr val="333333">
                <a:alpha val="64705"/>
              </a:srgbClr>
            </a:outerShdw>
          </a:effectLst>
        </p:spPr>
      </p:pic>
      <p:sp>
        <p:nvSpPr>
          <p:cNvPr id="593" name="Google Shape;593;p45"/>
          <p:cNvSpPr txBox="1"/>
          <p:nvPr/>
        </p:nvSpPr>
        <p:spPr>
          <a:xfrm>
            <a:off x="101600" y="537580"/>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5.5.29 My orders page</a:t>
            </a:r>
            <a:endParaRPr sz="1600" dirty="0">
              <a:solidFill>
                <a:schemeClr val="dk1"/>
              </a:solidFill>
              <a:latin typeface="Times New Roman"/>
              <a:ea typeface="Times New Roman"/>
              <a:cs typeface="Times New Roman"/>
              <a:sym typeface="Times New Roman"/>
            </a:endParaRPr>
          </a:p>
        </p:txBody>
      </p:sp>
      <p:sp>
        <p:nvSpPr>
          <p:cNvPr id="594" name="Google Shape;594;p45"/>
          <p:cNvSpPr txBox="1"/>
          <p:nvPr/>
        </p:nvSpPr>
        <p:spPr>
          <a:xfrm>
            <a:off x="82549" y="3387385"/>
            <a:ext cx="4591051"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5.5.30 Ongoing orders</a:t>
            </a:r>
            <a:endParaRPr sz="1600" dirty="0">
              <a:solidFill>
                <a:schemeClr val="dk1"/>
              </a:solidFill>
              <a:latin typeface="Times New Roman"/>
              <a:ea typeface="Times New Roman"/>
              <a:cs typeface="Times New Roman"/>
              <a:sym typeface="Times New Roman"/>
            </a:endParaRPr>
          </a:p>
        </p:txBody>
      </p:sp>
      <p:pic>
        <p:nvPicPr>
          <p:cNvPr id="595" name="Google Shape;595;p45"/>
          <p:cNvPicPr preferRelativeResize="0"/>
          <p:nvPr/>
        </p:nvPicPr>
        <p:blipFill rotWithShape="1">
          <a:blip r:embed="rId4">
            <a:alphaModFix/>
          </a:blip>
          <a:srcRect/>
          <a:stretch/>
        </p:blipFill>
        <p:spPr>
          <a:xfrm>
            <a:off x="3847862" y="3444240"/>
            <a:ext cx="5761010" cy="2954649"/>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B01D61F9-78E0-4BFF-95B6-CE4F4B29D273}"/>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599"/>
        <p:cNvGrpSpPr/>
        <p:nvPr/>
      </p:nvGrpSpPr>
      <p:grpSpPr>
        <a:xfrm>
          <a:off x="0" y="0"/>
          <a:ext cx="0" cy="0"/>
          <a:chOff x="0" y="0"/>
          <a:chExt cx="0" cy="0"/>
        </a:xfrm>
      </p:grpSpPr>
      <p:sp>
        <p:nvSpPr>
          <p:cNvPr id="600" name="Google Shape;600;p46"/>
          <p:cNvSpPr txBox="1">
            <a:spLocks noGrp="1"/>
          </p:cNvSpPr>
          <p:nvPr>
            <p:ph type="title"/>
          </p:nvPr>
        </p:nvSpPr>
        <p:spPr>
          <a:xfrm>
            <a:off x="424256" y="542173"/>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5.5.31 Completed orders</a:t>
            </a:r>
            <a:br>
              <a:rPr lang="en-IN" sz="1600" dirty="0">
                <a:latin typeface="Times New Roman"/>
                <a:ea typeface="Times New Roman"/>
                <a:cs typeface="Times New Roman"/>
                <a:sym typeface="Times New Roman"/>
              </a:rPr>
            </a:br>
            <a:endParaRPr sz="1600" dirty="0"/>
          </a:p>
        </p:txBody>
      </p:sp>
      <p:pic>
        <p:nvPicPr>
          <p:cNvPr id="601" name="Google Shape;601;p46"/>
          <p:cNvPicPr preferRelativeResize="0"/>
          <p:nvPr/>
        </p:nvPicPr>
        <p:blipFill rotWithShape="1">
          <a:blip r:embed="rId3">
            <a:alphaModFix/>
          </a:blip>
          <a:srcRect/>
          <a:stretch/>
        </p:blipFill>
        <p:spPr>
          <a:xfrm>
            <a:off x="3196055" y="560718"/>
            <a:ext cx="5801197" cy="2669525"/>
          </a:xfrm>
          <a:prstGeom prst="rect">
            <a:avLst/>
          </a:prstGeom>
          <a:noFill/>
          <a:ln>
            <a:noFill/>
          </a:ln>
          <a:effectLst>
            <a:outerShdw blurRad="292100" dist="139700" dir="2700000" algn="tl" rotWithShape="0">
              <a:srgbClr val="333333">
                <a:alpha val="64705"/>
              </a:srgbClr>
            </a:outerShdw>
          </a:effectLst>
        </p:spPr>
      </p:pic>
      <p:sp>
        <p:nvSpPr>
          <p:cNvPr id="602" name="Google Shape;602;p46"/>
          <p:cNvSpPr txBox="1"/>
          <p:nvPr/>
        </p:nvSpPr>
        <p:spPr>
          <a:xfrm>
            <a:off x="76835" y="3486161"/>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5.5.32 Track order</a:t>
            </a:r>
            <a:endParaRPr sz="1600" dirty="0">
              <a:solidFill>
                <a:schemeClr val="dk1"/>
              </a:solidFill>
              <a:latin typeface="Times New Roman"/>
              <a:ea typeface="Times New Roman"/>
              <a:cs typeface="Times New Roman"/>
              <a:sym typeface="Times New Roman"/>
            </a:endParaRPr>
          </a:p>
        </p:txBody>
      </p:sp>
      <p:pic>
        <p:nvPicPr>
          <p:cNvPr id="603" name="Google Shape;603;p46"/>
          <p:cNvPicPr preferRelativeResize="0"/>
          <p:nvPr/>
        </p:nvPicPr>
        <p:blipFill rotWithShape="1">
          <a:blip r:embed="rId4">
            <a:alphaModFix/>
          </a:blip>
          <a:srcRect/>
          <a:stretch/>
        </p:blipFill>
        <p:spPr>
          <a:xfrm>
            <a:off x="3196055" y="3646300"/>
            <a:ext cx="5799890" cy="2669527"/>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E61CC288-DFE2-46B4-BC30-010406D66A28}"/>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607"/>
        <p:cNvGrpSpPr/>
        <p:nvPr/>
      </p:nvGrpSpPr>
      <p:grpSpPr>
        <a:xfrm>
          <a:off x="0" y="0"/>
          <a:ext cx="0" cy="0"/>
          <a:chOff x="0" y="0"/>
          <a:chExt cx="0" cy="0"/>
        </a:xfrm>
      </p:grpSpPr>
      <p:sp>
        <p:nvSpPr>
          <p:cNvPr id="608" name="Google Shape;608;p47"/>
          <p:cNvSpPr txBox="1">
            <a:spLocks noGrp="1"/>
          </p:cNvSpPr>
          <p:nvPr>
            <p:ph type="title"/>
          </p:nvPr>
        </p:nvSpPr>
        <p:spPr>
          <a:xfrm>
            <a:off x="406477" y="557905"/>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 5.5.33 Delete order</a:t>
            </a:r>
            <a:br>
              <a:rPr lang="en-IN" sz="1600" dirty="0">
                <a:latin typeface="Times New Roman"/>
                <a:ea typeface="Times New Roman"/>
                <a:cs typeface="Times New Roman"/>
                <a:sym typeface="Times New Roman"/>
              </a:rPr>
            </a:br>
            <a:endParaRPr sz="1600" dirty="0"/>
          </a:p>
        </p:txBody>
      </p:sp>
      <p:pic>
        <p:nvPicPr>
          <p:cNvPr id="609" name="Google Shape;609;p47"/>
          <p:cNvPicPr preferRelativeResize="0"/>
          <p:nvPr/>
        </p:nvPicPr>
        <p:blipFill rotWithShape="1">
          <a:blip r:embed="rId3">
            <a:alphaModFix/>
          </a:blip>
          <a:srcRect/>
          <a:stretch/>
        </p:blipFill>
        <p:spPr>
          <a:xfrm>
            <a:off x="3390901" y="552465"/>
            <a:ext cx="5730744" cy="2671766"/>
          </a:xfrm>
          <a:prstGeom prst="rect">
            <a:avLst/>
          </a:prstGeom>
          <a:noFill/>
          <a:ln>
            <a:noFill/>
          </a:ln>
          <a:effectLst>
            <a:outerShdw blurRad="292100" dist="139700" dir="2700000" algn="tl" rotWithShape="0">
              <a:srgbClr val="333333">
                <a:alpha val="64705"/>
              </a:srgbClr>
            </a:outerShdw>
          </a:effectLst>
        </p:spPr>
      </p:pic>
      <p:sp>
        <p:nvSpPr>
          <p:cNvPr id="610" name="Google Shape;610;p47"/>
          <p:cNvSpPr txBox="1"/>
          <p:nvPr/>
        </p:nvSpPr>
        <p:spPr>
          <a:xfrm>
            <a:off x="168275" y="3501397"/>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5.5.34 Logout for user</a:t>
            </a:r>
            <a:endParaRPr sz="1600" dirty="0">
              <a:solidFill>
                <a:schemeClr val="dk1"/>
              </a:solidFill>
              <a:latin typeface="Times New Roman"/>
              <a:ea typeface="Times New Roman"/>
              <a:cs typeface="Times New Roman"/>
              <a:sym typeface="Times New Roman"/>
            </a:endParaRPr>
          </a:p>
        </p:txBody>
      </p:sp>
      <p:pic>
        <p:nvPicPr>
          <p:cNvPr id="611" name="Google Shape;611;p47"/>
          <p:cNvPicPr preferRelativeResize="0"/>
          <p:nvPr/>
        </p:nvPicPr>
        <p:blipFill rotWithShape="1">
          <a:blip r:embed="rId4">
            <a:alphaModFix/>
          </a:blip>
          <a:srcRect/>
          <a:stretch/>
        </p:blipFill>
        <p:spPr>
          <a:xfrm>
            <a:off x="3390901" y="3390690"/>
            <a:ext cx="5732036" cy="2966831"/>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AE96088B-1D7F-4D29-9229-53BFF6F393F6}"/>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615"/>
        <p:cNvGrpSpPr/>
        <p:nvPr/>
      </p:nvGrpSpPr>
      <p:grpSpPr>
        <a:xfrm>
          <a:off x="0" y="0"/>
          <a:ext cx="0" cy="0"/>
          <a:chOff x="0" y="0"/>
          <a:chExt cx="0" cy="0"/>
        </a:xfrm>
      </p:grpSpPr>
      <p:sp>
        <p:nvSpPr>
          <p:cNvPr id="616" name="Google Shape;616;p48"/>
          <p:cNvSpPr txBox="1">
            <a:spLocks noGrp="1"/>
          </p:cNvSpPr>
          <p:nvPr>
            <p:ph type="title"/>
          </p:nvPr>
        </p:nvSpPr>
        <p:spPr>
          <a:xfrm>
            <a:off x="422986" y="578538"/>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5.5.35 Admin login</a:t>
            </a:r>
            <a:br>
              <a:rPr lang="en-IN" sz="1600" dirty="0">
                <a:latin typeface="Times New Roman"/>
                <a:ea typeface="Times New Roman"/>
                <a:cs typeface="Times New Roman"/>
                <a:sym typeface="Times New Roman"/>
              </a:rPr>
            </a:br>
            <a:endParaRPr sz="1600" dirty="0"/>
          </a:p>
        </p:txBody>
      </p:sp>
      <p:pic>
        <p:nvPicPr>
          <p:cNvPr id="617" name="Google Shape;617;p48"/>
          <p:cNvPicPr preferRelativeResize="0"/>
          <p:nvPr/>
        </p:nvPicPr>
        <p:blipFill rotWithShape="1">
          <a:blip r:embed="rId3">
            <a:alphaModFix/>
          </a:blip>
          <a:srcRect/>
          <a:stretch/>
        </p:blipFill>
        <p:spPr>
          <a:xfrm>
            <a:off x="4167954" y="578538"/>
            <a:ext cx="5205144" cy="2607323"/>
          </a:xfrm>
          <a:prstGeom prst="rect">
            <a:avLst/>
          </a:prstGeom>
          <a:noFill/>
          <a:ln>
            <a:noFill/>
          </a:ln>
          <a:effectLst>
            <a:outerShdw blurRad="292100" dist="139700" dir="2700000" algn="tl" rotWithShape="0">
              <a:srgbClr val="333333">
                <a:alpha val="64705"/>
              </a:srgbClr>
            </a:outerShdw>
          </a:effectLst>
        </p:spPr>
      </p:pic>
      <p:sp>
        <p:nvSpPr>
          <p:cNvPr id="618" name="Google Shape;618;p48"/>
          <p:cNvSpPr txBox="1"/>
          <p:nvPr/>
        </p:nvSpPr>
        <p:spPr>
          <a:xfrm>
            <a:off x="96519" y="3429000"/>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5.5.36 Admin home page</a:t>
            </a:r>
            <a:endParaRPr sz="1600" dirty="0">
              <a:solidFill>
                <a:schemeClr val="dk1"/>
              </a:solidFill>
              <a:latin typeface="Times New Roman"/>
              <a:ea typeface="Times New Roman"/>
              <a:cs typeface="Times New Roman"/>
              <a:sym typeface="Times New Roman"/>
            </a:endParaRPr>
          </a:p>
        </p:txBody>
      </p:sp>
      <p:pic>
        <p:nvPicPr>
          <p:cNvPr id="619" name="Google Shape;619;p48"/>
          <p:cNvPicPr preferRelativeResize="0"/>
          <p:nvPr/>
        </p:nvPicPr>
        <p:blipFill rotWithShape="1">
          <a:blip r:embed="rId4">
            <a:alphaModFix/>
          </a:blip>
          <a:srcRect/>
          <a:stretch/>
        </p:blipFill>
        <p:spPr>
          <a:xfrm>
            <a:off x="4167954" y="3545828"/>
            <a:ext cx="5205144" cy="2733634"/>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5019A898-E3D9-4142-AF68-3B2AAF070E3C}"/>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623"/>
        <p:cNvGrpSpPr/>
        <p:nvPr/>
      </p:nvGrpSpPr>
      <p:grpSpPr>
        <a:xfrm>
          <a:off x="0" y="0"/>
          <a:ext cx="0" cy="0"/>
          <a:chOff x="0" y="0"/>
          <a:chExt cx="0" cy="0"/>
        </a:xfrm>
      </p:grpSpPr>
      <p:sp>
        <p:nvSpPr>
          <p:cNvPr id="624" name="Google Shape;624;p49"/>
          <p:cNvSpPr txBox="1">
            <a:spLocks noGrp="1"/>
          </p:cNvSpPr>
          <p:nvPr>
            <p:ph type="title"/>
          </p:nvPr>
        </p:nvSpPr>
        <p:spPr>
          <a:xfrm>
            <a:off x="397587" y="507105"/>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5.5.37 Admin dashboard</a:t>
            </a:r>
            <a:br>
              <a:rPr lang="en-IN" sz="1600" dirty="0">
                <a:latin typeface="Times New Roman"/>
                <a:ea typeface="Times New Roman"/>
                <a:cs typeface="Times New Roman"/>
                <a:sym typeface="Times New Roman"/>
              </a:rPr>
            </a:br>
            <a:endParaRPr sz="1600" dirty="0"/>
          </a:p>
        </p:txBody>
      </p:sp>
      <p:pic>
        <p:nvPicPr>
          <p:cNvPr id="625" name="Google Shape;625;p49"/>
          <p:cNvPicPr preferRelativeResize="0"/>
          <p:nvPr/>
        </p:nvPicPr>
        <p:blipFill rotWithShape="1">
          <a:blip r:embed="rId3">
            <a:alphaModFix/>
          </a:blip>
          <a:srcRect/>
          <a:stretch/>
        </p:blipFill>
        <p:spPr>
          <a:xfrm>
            <a:off x="3561196" y="457935"/>
            <a:ext cx="5826575" cy="2638426"/>
          </a:xfrm>
          <a:prstGeom prst="rect">
            <a:avLst/>
          </a:prstGeom>
          <a:noFill/>
          <a:ln>
            <a:noFill/>
          </a:ln>
          <a:effectLst>
            <a:outerShdw blurRad="292100" dist="139700" dir="2700000" algn="tl" rotWithShape="0">
              <a:srgbClr val="333333">
                <a:alpha val="64705"/>
              </a:srgbClr>
            </a:outerShdw>
          </a:effectLst>
        </p:spPr>
      </p:pic>
      <p:sp>
        <p:nvSpPr>
          <p:cNvPr id="626" name="Google Shape;626;p49"/>
          <p:cNvSpPr txBox="1"/>
          <p:nvPr/>
        </p:nvSpPr>
        <p:spPr>
          <a:xfrm>
            <a:off x="132080" y="3450356"/>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5.5.38 Change profile</a:t>
            </a:r>
            <a:endParaRPr sz="1600" dirty="0">
              <a:solidFill>
                <a:schemeClr val="dk1"/>
              </a:solidFill>
              <a:latin typeface="Times New Roman"/>
              <a:ea typeface="Times New Roman"/>
              <a:cs typeface="Times New Roman"/>
              <a:sym typeface="Times New Roman"/>
            </a:endParaRPr>
          </a:p>
        </p:txBody>
      </p:sp>
      <p:pic>
        <p:nvPicPr>
          <p:cNvPr id="627" name="Google Shape;627;p49"/>
          <p:cNvPicPr preferRelativeResize="0"/>
          <p:nvPr/>
        </p:nvPicPr>
        <p:blipFill rotWithShape="1">
          <a:blip r:embed="rId4">
            <a:alphaModFix/>
          </a:blip>
          <a:srcRect/>
          <a:stretch/>
        </p:blipFill>
        <p:spPr>
          <a:xfrm>
            <a:off x="3561195" y="3364514"/>
            <a:ext cx="5826575" cy="2986381"/>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E9C9C972-C049-43D5-8886-5C7C956D29F3}"/>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25"/>
        <p:cNvGrpSpPr/>
        <p:nvPr/>
      </p:nvGrpSpPr>
      <p:grpSpPr>
        <a:xfrm>
          <a:off x="0" y="0"/>
          <a:ext cx="0" cy="0"/>
          <a:chOff x="0" y="0"/>
          <a:chExt cx="0" cy="0"/>
        </a:xfrm>
      </p:grpSpPr>
      <p:sp>
        <p:nvSpPr>
          <p:cNvPr id="326" name="Google Shape;326;p5"/>
          <p:cNvSpPr txBox="1"/>
          <p:nvPr/>
        </p:nvSpPr>
        <p:spPr>
          <a:xfrm>
            <a:off x="5226248" y="-158391"/>
            <a:ext cx="1739504" cy="1477287"/>
          </a:xfrm>
          <a:prstGeom prst="rect">
            <a:avLst/>
          </a:prstGeom>
          <a:noFill/>
          <a:ln>
            <a:noFill/>
          </a:ln>
        </p:spPr>
        <p:txBody>
          <a:bodyPr spcFirstLastPara="1" wrap="square" lIns="91425" tIns="45700" rIns="91425" bIns="45700" anchor="t" anchorCtr="0">
            <a:spAutoFit/>
          </a:bodyPr>
          <a:lstStyle/>
          <a:p>
            <a:pPr marL="0" marR="0" lvl="0" indent="342891" algn="ctr" rtl="0">
              <a:lnSpc>
                <a:spcPct val="150000"/>
              </a:lnSpc>
              <a:spcBef>
                <a:spcPts val="0"/>
              </a:spcBef>
              <a:spcAft>
                <a:spcPts val="0"/>
              </a:spcAft>
              <a:buNone/>
            </a:pPr>
            <a:r>
              <a:rPr lang="en-IN" sz="2000" b="1" dirty="0">
                <a:solidFill>
                  <a:schemeClr val="dk1"/>
                </a:solidFill>
                <a:latin typeface="Times New Roman"/>
                <a:ea typeface="Times New Roman"/>
                <a:cs typeface="Times New Roman"/>
                <a:sym typeface="Times New Roman"/>
              </a:rPr>
              <a:t> </a:t>
            </a:r>
            <a:endParaRPr sz="20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IN" sz="2000" b="1" dirty="0">
                <a:solidFill>
                  <a:schemeClr val="dk1"/>
                </a:solidFill>
                <a:latin typeface="Times New Roman"/>
                <a:ea typeface="Times New Roman"/>
                <a:cs typeface="Times New Roman"/>
                <a:sym typeface="Times New Roman"/>
              </a:rPr>
              <a:t>             ANALYSIS 	</a:t>
            </a:r>
            <a:endParaRPr sz="2000" dirty="0">
              <a:solidFill>
                <a:schemeClr val="dk1"/>
              </a:solidFill>
              <a:latin typeface="Century Gothic"/>
              <a:ea typeface="Century Gothic"/>
              <a:cs typeface="Century Gothic"/>
              <a:sym typeface="Century Gothic"/>
            </a:endParaRPr>
          </a:p>
        </p:txBody>
      </p:sp>
      <p:sp>
        <p:nvSpPr>
          <p:cNvPr id="327" name="Google Shape;327;p5"/>
          <p:cNvSpPr txBox="1"/>
          <p:nvPr/>
        </p:nvSpPr>
        <p:spPr>
          <a:xfrm>
            <a:off x="479266" y="1318896"/>
            <a:ext cx="11233468" cy="58015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dirty="0">
                <a:solidFill>
                  <a:schemeClr val="dk1"/>
                </a:solidFill>
                <a:latin typeface="Times New Roman"/>
                <a:ea typeface="Times New Roman"/>
                <a:cs typeface="Times New Roman"/>
                <a:sym typeface="Times New Roman"/>
              </a:rPr>
              <a:t>          2.1 Requirement analysis:</a:t>
            </a:r>
            <a:endParaRPr sz="1800" dirty="0"/>
          </a:p>
          <a:p>
            <a:pPr marL="214308" marR="0" lvl="0" indent="-214308" algn="l" rtl="0">
              <a:spcBef>
                <a:spcPts val="0"/>
              </a:spcBef>
              <a:spcAft>
                <a:spcPts val="0"/>
              </a:spcAft>
              <a:buClr>
                <a:schemeClr val="dk1"/>
              </a:buClr>
              <a:buSzPts val="1600"/>
              <a:buFont typeface="Arial"/>
              <a:buChar char="•"/>
            </a:pPr>
            <a:r>
              <a:rPr lang="en-IN" sz="1800" dirty="0">
                <a:solidFill>
                  <a:schemeClr val="dk1"/>
                </a:solidFill>
                <a:latin typeface="Times New Roman"/>
                <a:ea typeface="Times New Roman"/>
                <a:cs typeface="Times New Roman"/>
                <a:sym typeface="Times New Roman"/>
              </a:rPr>
              <a:t>The users should be able to view the complete specification of the product and various images at different Zoom levels. The user should be able to read the reviews written by other users and also able to write their own reviews about the product.</a:t>
            </a:r>
            <a:endParaRPr sz="1800" dirty="0"/>
          </a:p>
          <a:p>
            <a:pPr marL="0" marR="0" lvl="0" indent="0" algn="l" rtl="0">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0"/>
              </a:spcBef>
              <a:spcAft>
                <a:spcPts val="0"/>
              </a:spcAft>
              <a:buNone/>
            </a:pPr>
            <a:r>
              <a:rPr lang="en-IN" sz="1800" b="1" dirty="0">
                <a:solidFill>
                  <a:schemeClr val="dk1"/>
                </a:solidFill>
                <a:latin typeface="Times New Roman"/>
                <a:ea typeface="Times New Roman"/>
                <a:cs typeface="Times New Roman"/>
                <a:sym typeface="Times New Roman"/>
              </a:rPr>
              <a:t>2.2   Project model:	</a:t>
            </a:r>
            <a:endParaRPr sz="1800" dirty="0">
              <a:solidFill>
                <a:schemeClr val="dk1"/>
              </a:solidFill>
              <a:latin typeface="Times New Roman"/>
              <a:ea typeface="Times New Roman"/>
              <a:cs typeface="Times New Roman"/>
              <a:sym typeface="Times New Roman"/>
            </a:endParaRPr>
          </a:p>
          <a:p>
            <a:pPr marL="214308" marR="0" lvl="0" indent="-214308" algn="just" rtl="0">
              <a:lnSpc>
                <a:spcPct val="150000"/>
              </a:lnSpc>
              <a:spcBef>
                <a:spcPts val="0"/>
              </a:spcBef>
              <a:spcAft>
                <a:spcPts val="0"/>
              </a:spcAft>
              <a:buClr>
                <a:schemeClr val="dk1"/>
              </a:buClr>
              <a:buSzPts val="1600"/>
              <a:buFont typeface="Arial"/>
              <a:buChar char="•"/>
            </a:pPr>
            <a:r>
              <a:rPr lang="en-IN" sz="1800" dirty="0">
                <a:solidFill>
                  <a:schemeClr val="dk1"/>
                </a:solidFill>
                <a:latin typeface="Times New Roman"/>
                <a:ea typeface="Times New Roman"/>
                <a:cs typeface="Times New Roman"/>
                <a:sym typeface="Times New Roman"/>
              </a:rPr>
              <a:t>In the Iterative model, iterative process starts with a simple implementation of a small set of the software requirements and iteratively enhances the evolving versions until the complete system is implemented and ready to be deployed.</a:t>
            </a:r>
            <a:endParaRPr sz="1800" dirty="0"/>
          </a:p>
          <a:p>
            <a:pPr marL="214308" marR="0" lvl="0" indent="-214308" algn="just" rtl="0">
              <a:lnSpc>
                <a:spcPct val="150000"/>
              </a:lnSpc>
              <a:spcBef>
                <a:spcPts val="600"/>
              </a:spcBef>
              <a:spcAft>
                <a:spcPts val="0"/>
              </a:spcAft>
              <a:buClr>
                <a:schemeClr val="dk1"/>
              </a:buClr>
              <a:buSzPts val="1600"/>
              <a:buFont typeface="Arial"/>
              <a:buChar char="•"/>
            </a:pPr>
            <a:r>
              <a:rPr lang="en-IN" sz="1800" dirty="0">
                <a:solidFill>
                  <a:schemeClr val="dk1"/>
                </a:solidFill>
                <a:latin typeface="Times New Roman"/>
                <a:ea typeface="Times New Roman"/>
                <a:cs typeface="Times New Roman"/>
                <a:sym typeface="Times New Roman"/>
              </a:rPr>
              <a:t>In the Iterative model, iterative process starts with a simple implementation of a small set of the software requirements and iteratively enhances the evolving versions until the complete system is implemented and ready to be deployed.</a:t>
            </a:r>
            <a:endParaRPr sz="1800" dirty="0"/>
          </a:p>
          <a:p>
            <a:pPr marL="214308" marR="0" lvl="0" indent="-214308" algn="just" rtl="0">
              <a:lnSpc>
                <a:spcPct val="150000"/>
              </a:lnSpc>
              <a:spcBef>
                <a:spcPts val="600"/>
              </a:spcBef>
              <a:spcAft>
                <a:spcPts val="0"/>
              </a:spcAft>
              <a:buClr>
                <a:schemeClr val="dk1"/>
              </a:buClr>
              <a:buSzPts val="1600"/>
              <a:buFont typeface="Arial"/>
              <a:buChar char="•"/>
            </a:pPr>
            <a:r>
              <a:rPr lang="en-IN" sz="1800" dirty="0">
                <a:solidFill>
                  <a:schemeClr val="dk1"/>
                </a:solidFill>
                <a:latin typeface="Times New Roman"/>
                <a:ea typeface="Times New Roman"/>
                <a:cs typeface="Times New Roman"/>
                <a:sym typeface="Times New Roman"/>
              </a:rPr>
              <a:t>Iterative waterfall model: </a:t>
            </a:r>
            <a:r>
              <a:rPr lang="en-IN" sz="1800" u="sng" dirty="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Iterative waterfall.png</a:t>
            </a:r>
            <a:endParaRPr sz="1800" dirty="0">
              <a:solidFill>
                <a:schemeClr val="dk1"/>
              </a:solidFill>
              <a:latin typeface="Times New Roman"/>
              <a:ea typeface="Times New Roman"/>
              <a:cs typeface="Times New Roman"/>
              <a:sym typeface="Times New Roman"/>
            </a:endParaRPr>
          </a:p>
          <a:p>
            <a:pPr marL="0" marR="0" lvl="0" indent="0" algn="just" rtl="0">
              <a:lnSpc>
                <a:spcPct val="150000"/>
              </a:lnSpc>
              <a:spcBef>
                <a:spcPts val="600"/>
              </a:spcBef>
              <a:spcAft>
                <a:spcPts val="0"/>
              </a:spcAft>
              <a:buNone/>
            </a:pPr>
            <a:endParaRPr sz="1800" dirty="0">
              <a:solidFill>
                <a:schemeClr val="dk1"/>
              </a:solidFill>
              <a:latin typeface="Times New Roman"/>
              <a:ea typeface="Times New Roman"/>
              <a:cs typeface="Times New Roman"/>
              <a:sym typeface="Times New Roman"/>
            </a:endParaRPr>
          </a:p>
          <a:p>
            <a:pPr marL="0" marR="0" lvl="0" indent="0" algn="l" rtl="0">
              <a:spcBef>
                <a:spcPts val="600"/>
              </a:spcBef>
              <a:spcAft>
                <a:spcPts val="0"/>
              </a:spcAft>
              <a:buNone/>
            </a:pPr>
            <a:endParaRPr sz="1800" dirty="0">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851C24BB-E18E-49EC-9648-FC44C3BF4333}"/>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631"/>
        <p:cNvGrpSpPr/>
        <p:nvPr/>
      </p:nvGrpSpPr>
      <p:grpSpPr>
        <a:xfrm>
          <a:off x="0" y="0"/>
          <a:ext cx="0" cy="0"/>
          <a:chOff x="0" y="0"/>
          <a:chExt cx="0" cy="0"/>
        </a:xfrm>
      </p:grpSpPr>
      <p:sp>
        <p:nvSpPr>
          <p:cNvPr id="632" name="Google Shape;632;p50"/>
          <p:cNvSpPr txBox="1">
            <a:spLocks noGrp="1"/>
          </p:cNvSpPr>
          <p:nvPr>
            <p:ph type="title"/>
          </p:nvPr>
        </p:nvSpPr>
        <p:spPr>
          <a:xfrm>
            <a:off x="449937" y="563312"/>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5.5.39 Search user</a:t>
            </a:r>
            <a:br>
              <a:rPr lang="en-IN" sz="1600" dirty="0">
                <a:latin typeface="Times New Roman"/>
                <a:ea typeface="Times New Roman"/>
                <a:cs typeface="Times New Roman"/>
                <a:sym typeface="Times New Roman"/>
              </a:rPr>
            </a:br>
            <a:endParaRPr sz="1600" dirty="0"/>
          </a:p>
        </p:txBody>
      </p:sp>
      <p:pic>
        <p:nvPicPr>
          <p:cNvPr id="633" name="Google Shape;633;p50"/>
          <p:cNvPicPr preferRelativeResize="0"/>
          <p:nvPr/>
        </p:nvPicPr>
        <p:blipFill rotWithShape="1">
          <a:blip r:embed="rId3">
            <a:alphaModFix/>
          </a:blip>
          <a:srcRect/>
          <a:stretch/>
        </p:blipFill>
        <p:spPr>
          <a:xfrm>
            <a:off x="3933587" y="487396"/>
            <a:ext cx="5495038" cy="2581276"/>
          </a:xfrm>
          <a:prstGeom prst="rect">
            <a:avLst/>
          </a:prstGeom>
          <a:noFill/>
          <a:ln>
            <a:noFill/>
          </a:ln>
          <a:effectLst>
            <a:outerShdw blurRad="292100" dist="139700" dir="2700000" algn="tl" rotWithShape="0">
              <a:srgbClr val="333333">
                <a:alpha val="64705"/>
              </a:srgbClr>
            </a:outerShdw>
          </a:effectLst>
        </p:spPr>
      </p:pic>
      <p:sp>
        <p:nvSpPr>
          <p:cNvPr id="634" name="Google Shape;634;p50"/>
          <p:cNvSpPr txBox="1"/>
          <p:nvPr/>
        </p:nvSpPr>
        <p:spPr>
          <a:xfrm>
            <a:off x="101600" y="3471228"/>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5.5.40 View users</a:t>
            </a:r>
            <a:endParaRPr sz="1600" dirty="0">
              <a:solidFill>
                <a:schemeClr val="dk1"/>
              </a:solidFill>
              <a:latin typeface="Times New Roman"/>
              <a:ea typeface="Times New Roman"/>
              <a:cs typeface="Times New Roman"/>
              <a:sym typeface="Times New Roman"/>
            </a:endParaRPr>
          </a:p>
        </p:txBody>
      </p:sp>
      <p:pic>
        <p:nvPicPr>
          <p:cNvPr id="635" name="Google Shape;635;p50"/>
          <p:cNvPicPr preferRelativeResize="0"/>
          <p:nvPr/>
        </p:nvPicPr>
        <p:blipFill rotWithShape="1">
          <a:blip r:embed="rId4">
            <a:alphaModFix/>
          </a:blip>
          <a:srcRect/>
          <a:stretch/>
        </p:blipFill>
        <p:spPr>
          <a:xfrm>
            <a:off x="3933588" y="3251267"/>
            <a:ext cx="5495037" cy="3043421"/>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9170A03A-B139-44FD-8106-85AE6BB8461F}"/>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639"/>
        <p:cNvGrpSpPr/>
        <p:nvPr/>
      </p:nvGrpSpPr>
      <p:grpSpPr>
        <a:xfrm>
          <a:off x="0" y="0"/>
          <a:ext cx="0" cy="0"/>
          <a:chOff x="0" y="0"/>
          <a:chExt cx="0" cy="0"/>
        </a:xfrm>
      </p:grpSpPr>
      <p:sp>
        <p:nvSpPr>
          <p:cNvPr id="640" name="Google Shape;640;p51"/>
          <p:cNvSpPr txBox="1">
            <a:spLocks noGrp="1"/>
          </p:cNvSpPr>
          <p:nvPr>
            <p:ph type="title"/>
          </p:nvPr>
        </p:nvSpPr>
        <p:spPr>
          <a:xfrm>
            <a:off x="467082" y="421380"/>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5.5.41 View shopkeeper</a:t>
            </a:r>
            <a:br>
              <a:rPr lang="en-IN" sz="1600" dirty="0">
                <a:latin typeface="Times New Roman"/>
                <a:ea typeface="Times New Roman"/>
                <a:cs typeface="Times New Roman"/>
                <a:sym typeface="Times New Roman"/>
              </a:rPr>
            </a:br>
            <a:endParaRPr sz="1600" dirty="0"/>
          </a:p>
        </p:txBody>
      </p:sp>
      <p:pic>
        <p:nvPicPr>
          <p:cNvPr id="641" name="Google Shape;641;p51"/>
          <p:cNvPicPr preferRelativeResize="0"/>
          <p:nvPr/>
        </p:nvPicPr>
        <p:blipFill rotWithShape="1">
          <a:blip r:embed="rId3">
            <a:alphaModFix/>
          </a:blip>
          <a:srcRect/>
          <a:stretch/>
        </p:blipFill>
        <p:spPr>
          <a:xfrm>
            <a:off x="3752612" y="421380"/>
            <a:ext cx="5508330" cy="2838451"/>
          </a:xfrm>
          <a:prstGeom prst="rect">
            <a:avLst/>
          </a:prstGeom>
          <a:noFill/>
          <a:ln>
            <a:noFill/>
          </a:ln>
          <a:effectLst>
            <a:outerShdw blurRad="292100" dist="139700" dir="2700000" algn="tl" rotWithShape="0">
              <a:srgbClr val="333333">
                <a:alpha val="64705"/>
              </a:srgbClr>
            </a:outerShdw>
          </a:effectLst>
        </p:spPr>
      </p:pic>
      <p:sp>
        <p:nvSpPr>
          <p:cNvPr id="642" name="Google Shape;642;p51"/>
          <p:cNvSpPr txBox="1"/>
          <p:nvPr/>
        </p:nvSpPr>
        <p:spPr>
          <a:xfrm>
            <a:off x="111760" y="3689610"/>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5.5.43 Logout for admin</a:t>
            </a:r>
            <a:endParaRPr sz="1600" dirty="0">
              <a:solidFill>
                <a:schemeClr val="dk1"/>
              </a:solidFill>
              <a:latin typeface="Times New Roman"/>
              <a:ea typeface="Times New Roman"/>
              <a:cs typeface="Times New Roman"/>
              <a:sym typeface="Times New Roman"/>
            </a:endParaRPr>
          </a:p>
        </p:txBody>
      </p:sp>
      <p:pic>
        <p:nvPicPr>
          <p:cNvPr id="643" name="Google Shape;643;p51"/>
          <p:cNvPicPr preferRelativeResize="0"/>
          <p:nvPr/>
        </p:nvPicPr>
        <p:blipFill rotWithShape="1">
          <a:blip r:embed="rId4">
            <a:alphaModFix/>
          </a:blip>
          <a:srcRect/>
          <a:stretch/>
        </p:blipFill>
        <p:spPr>
          <a:xfrm>
            <a:off x="3752612" y="3456810"/>
            <a:ext cx="5508330" cy="2838451"/>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65623215-09B2-41C0-B103-5AC701BF2B58}"/>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647"/>
        <p:cNvGrpSpPr/>
        <p:nvPr/>
      </p:nvGrpSpPr>
      <p:grpSpPr>
        <a:xfrm>
          <a:off x="0" y="0"/>
          <a:ext cx="0" cy="0"/>
          <a:chOff x="0" y="0"/>
          <a:chExt cx="0" cy="0"/>
        </a:xfrm>
      </p:grpSpPr>
      <p:sp>
        <p:nvSpPr>
          <p:cNvPr id="648" name="Google Shape;648;p52"/>
          <p:cNvSpPr txBox="1">
            <a:spLocks noGrp="1"/>
          </p:cNvSpPr>
          <p:nvPr>
            <p:ph type="title"/>
          </p:nvPr>
        </p:nvSpPr>
        <p:spPr>
          <a:xfrm>
            <a:off x="208992" y="244216"/>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   </a:t>
            </a:r>
            <a:br>
              <a:rPr lang="en-IN" sz="1600" b="1" dirty="0">
                <a:latin typeface="Times New Roman"/>
                <a:ea typeface="Times New Roman"/>
                <a:cs typeface="Times New Roman"/>
                <a:sym typeface="Times New Roman"/>
              </a:rPr>
            </a:br>
            <a:r>
              <a:rPr lang="en-IN" sz="1600" b="1" dirty="0">
                <a:latin typeface="Times New Roman"/>
                <a:ea typeface="Times New Roman"/>
                <a:cs typeface="Times New Roman"/>
                <a:sym typeface="Times New Roman"/>
              </a:rPr>
              <a:t>     </a:t>
            </a:r>
            <a:br>
              <a:rPr lang="en-IN" sz="1600" b="1" dirty="0">
                <a:latin typeface="Times New Roman"/>
                <a:ea typeface="Times New Roman"/>
                <a:cs typeface="Times New Roman"/>
                <a:sym typeface="Times New Roman"/>
              </a:rPr>
            </a:br>
            <a:r>
              <a:rPr lang="en-IN" sz="1600" b="1" dirty="0">
                <a:latin typeface="Times New Roman"/>
                <a:ea typeface="Times New Roman"/>
                <a:cs typeface="Times New Roman"/>
                <a:sym typeface="Times New Roman"/>
              </a:rPr>
              <a:t>    5.5.43 Shopkeeper login</a:t>
            </a:r>
            <a:br>
              <a:rPr lang="en-IN" sz="1600" dirty="0">
                <a:latin typeface="Times New Roman"/>
                <a:ea typeface="Times New Roman"/>
                <a:cs typeface="Times New Roman"/>
                <a:sym typeface="Times New Roman"/>
              </a:rPr>
            </a:br>
            <a:endParaRPr sz="1600" dirty="0"/>
          </a:p>
        </p:txBody>
      </p:sp>
      <p:pic>
        <p:nvPicPr>
          <p:cNvPr id="649" name="Google Shape;649;p52"/>
          <p:cNvPicPr preferRelativeResize="0"/>
          <p:nvPr/>
        </p:nvPicPr>
        <p:blipFill rotWithShape="1">
          <a:blip r:embed="rId3">
            <a:alphaModFix/>
          </a:blip>
          <a:srcRect/>
          <a:stretch/>
        </p:blipFill>
        <p:spPr>
          <a:xfrm>
            <a:off x="3735430" y="527214"/>
            <a:ext cx="5005620" cy="2917026"/>
          </a:xfrm>
          <a:prstGeom prst="rect">
            <a:avLst/>
          </a:prstGeom>
          <a:noFill/>
          <a:ln>
            <a:noFill/>
          </a:ln>
          <a:effectLst>
            <a:outerShdw blurRad="292100" dist="139700" dir="2700000" algn="tl" rotWithShape="0">
              <a:srgbClr val="333333">
                <a:alpha val="64705"/>
              </a:srgbClr>
            </a:outerShdw>
          </a:effectLst>
        </p:spPr>
      </p:pic>
      <p:sp>
        <p:nvSpPr>
          <p:cNvPr id="650" name="Google Shape;650;p52"/>
          <p:cNvSpPr txBox="1"/>
          <p:nvPr/>
        </p:nvSpPr>
        <p:spPr>
          <a:xfrm>
            <a:off x="-104775" y="3565451"/>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     5.5.44 Shopkeeper home</a:t>
            </a:r>
            <a:endParaRPr sz="1600" dirty="0">
              <a:solidFill>
                <a:schemeClr val="dk1"/>
              </a:solidFill>
              <a:latin typeface="Times New Roman"/>
              <a:ea typeface="Times New Roman"/>
              <a:cs typeface="Times New Roman"/>
              <a:sym typeface="Times New Roman"/>
            </a:endParaRPr>
          </a:p>
        </p:txBody>
      </p:sp>
      <p:pic>
        <p:nvPicPr>
          <p:cNvPr id="651" name="Google Shape;651;p52"/>
          <p:cNvPicPr preferRelativeResize="0"/>
          <p:nvPr/>
        </p:nvPicPr>
        <p:blipFill rotWithShape="1">
          <a:blip r:embed="rId4">
            <a:alphaModFix/>
          </a:blip>
          <a:srcRect/>
          <a:stretch/>
        </p:blipFill>
        <p:spPr>
          <a:xfrm>
            <a:off x="3735430" y="3622307"/>
            <a:ext cx="5005620" cy="2783306"/>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BB112A99-FDCE-4B95-98A8-34556493B9F9}"/>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655"/>
        <p:cNvGrpSpPr/>
        <p:nvPr/>
      </p:nvGrpSpPr>
      <p:grpSpPr>
        <a:xfrm>
          <a:off x="0" y="0"/>
          <a:ext cx="0" cy="0"/>
          <a:chOff x="0" y="0"/>
          <a:chExt cx="0" cy="0"/>
        </a:xfrm>
      </p:grpSpPr>
      <p:sp>
        <p:nvSpPr>
          <p:cNvPr id="656" name="Google Shape;656;p53"/>
          <p:cNvSpPr txBox="1">
            <a:spLocks noGrp="1"/>
          </p:cNvSpPr>
          <p:nvPr>
            <p:ph type="title"/>
          </p:nvPr>
        </p:nvSpPr>
        <p:spPr>
          <a:xfrm>
            <a:off x="422986" y="545205"/>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5.5.45 Add product</a:t>
            </a:r>
            <a:br>
              <a:rPr lang="en-IN" sz="1600" dirty="0">
                <a:latin typeface="Times New Roman"/>
                <a:ea typeface="Times New Roman"/>
                <a:cs typeface="Times New Roman"/>
                <a:sym typeface="Times New Roman"/>
              </a:rPr>
            </a:br>
            <a:endParaRPr sz="1600" dirty="0"/>
          </a:p>
        </p:txBody>
      </p:sp>
      <p:pic>
        <p:nvPicPr>
          <p:cNvPr id="657" name="Google Shape;657;p53"/>
          <p:cNvPicPr preferRelativeResize="0"/>
          <p:nvPr/>
        </p:nvPicPr>
        <p:blipFill rotWithShape="1">
          <a:blip r:embed="rId3">
            <a:alphaModFix/>
          </a:blip>
          <a:srcRect/>
          <a:stretch/>
        </p:blipFill>
        <p:spPr>
          <a:xfrm>
            <a:off x="3152518" y="507592"/>
            <a:ext cx="5886964" cy="2914652"/>
          </a:xfrm>
          <a:prstGeom prst="rect">
            <a:avLst/>
          </a:prstGeom>
          <a:noFill/>
          <a:ln>
            <a:noFill/>
          </a:ln>
          <a:effectLst>
            <a:outerShdw blurRad="292100" dist="139700" dir="2700000" algn="tl" rotWithShape="0">
              <a:srgbClr val="333333">
                <a:alpha val="64705"/>
              </a:srgbClr>
            </a:outerShdw>
          </a:effectLst>
        </p:spPr>
      </p:pic>
      <p:sp>
        <p:nvSpPr>
          <p:cNvPr id="658" name="Google Shape;658;p53"/>
          <p:cNvSpPr txBox="1"/>
          <p:nvPr/>
        </p:nvSpPr>
        <p:spPr>
          <a:xfrm>
            <a:off x="100965" y="3625036"/>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5.5.46 Add brand</a:t>
            </a:r>
            <a:endParaRPr sz="1600" dirty="0">
              <a:solidFill>
                <a:schemeClr val="dk1"/>
              </a:solidFill>
              <a:latin typeface="Times New Roman"/>
              <a:ea typeface="Times New Roman"/>
              <a:cs typeface="Times New Roman"/>
              <a:sym typeface="Times New Roman"/>
            </a:endParaRPr>
          </a:p>
        </p:txBody>
      </p:sp>
      <p:pic>
        <p:nvPicPr>
          <p:cNvPr id="659" name="Google Shape;659;p53"/>
          <p:cNvPicPr preferRelativeResize="0"/>
          <p:nvPr/>
        </p:nvPicPr>
        <p:blipFill rotWithShape="1">
          <a:blip r:embed="rId4">
            <a:alphaModFix/>
          </a:blip>
          <a:srcRect/>
          <a:stretch/>
        </p:blipFill>
        <p:spPr>
          <a:xfrm>
            <a:off x="3152519" y="3520969"/>
            <a:ext cx="5886963" cy="2791826"/>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950E5264-8907-43EE-BF59-3552A4399F80}"/>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Google Shape;664;p54"/>
          <p:cNvSpPr txBox="1">
            <a:spLocks noGrp="1"/>
          </p:cNvSpPr>
          <p:nvPr>
            <p:ph type="title"/>
          </p:nvPr>
        </p:nvSpPr>
        <p:spPr>
          <a:xfrm>
            <a:off x="208992" y="225165"/>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400" b="1">
                <a:latin typeface="Times New Roman"/>
                <a:ea typeface="Times New Roman"/>
                <a:cs typeface="Times New Roman"/>
                <a:sym typeface="Times New Roman"/>
              </a:rPr>
              <a:t>5.5.47 Search product</a:t>
            </a:r>
            <a:br>
              <a:rPr lang="en-IN" sz="1400">
                <a:latin typeface="Times New Roman"/>
                <a:ea typeface="Times New Roman"/>
                <a:cs typeface="Times New Roman"/>
                <a:sym typeface="Times New Roman"/>
              </a:rPr>
            </a:br>
            <a:endParaRPr sz="1400"/>
          </a:p>
        </p:txBody>
      </p:sp>
      <p:pic>
        <p:nvPicPr>
          <p:cNvPr id="665" name="Google Shape;665;p54"/>
          <p:cNvPicPr preferRelativeResize="0"/>
          <p:nvPr/>
        </p:nvPicPr>
        <p:blipFill rotWithShape="1">
          <a:blip r:embed="rId3">
            <a:alphaModFix/>
          </a:blip>
          <a:srcRect/>
          <a:stretch/>
        </p:blipFill>
        <p:spPr>
          <a:xfrm>
            <a:off x="3485439" y="456967"/>
            <a:ext cx="5858347" cy="2840932"/>
          </a:xfrm>
          <a:prstGeom prst="rect">
            <a:avLst/>
          </a:prstGeom>
          <a:noFill/>
          <a:ln>
            <a:noFill/>
          </a:ln>
          <a:effectLst>
            <a:outerShdw blurRad="292100" dist="139700" dir="2700000" algn="tl" rotWithShape="0">
              <a:srgbClr val="333333">
                <a:alpha val="64705"/>
              </a:srgbClr>
            </a:outerShdw>
          </a:effectLst>
        </p:spPr>
      </p:pic>
      <p:sp>
        <p:nvSpPr>
          <p:cNvPr id="666" name="Google Shape;666;p54"/>
          <p:cNvSpPr txBox="1"/>
          <p:nvPr/>
        </p:nvSpPr>
        <p:spPr>
          <a:xfrm>
            <a:off x="-95250" y="3429000"/>
            <a:ext cx="4572000" cy="320280"/>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400" b="1">
                <a:solidFill>
                  <a:schemeClr val="dk1"/>
                </a:solidFill>
                <a:latin typeface="Times New Roman"/>
                <a:ea typeface="Times New Roman"/>
                <a:cs typeface="Times New Roman"/>
                <a:sym typeface="Times New Roman"/>
              </a:rPr>
              <a:t>5.5.48 Shopkeeper Dashboard</a:t>
            </a:r>
            <a:endParaRPr sz="1400">
              <a:solidFill>
                <a:schemeClr val="dk1"/>
              </a:solidFill>
              <a:latin typeface="Times New Roman"/>
              <a:ea typeface="Times New Roman"/>
              <a:cs typeface="Times New Roman"/>
              <a:sym typeface="Times New Roman"/>
            </a:endParaRPr>
          </a:p>
        </p:txBody>
      </p:sp>
      <p:pic>
        <p:nvPicPr>
          <p:cNvPr id="667" name="Google Shape;667;p54"/>
          <p:cNvPicPr preferRelativeResize="0"/>
          <p:nvPr/>
        </p:nvPicPr>
        <p:blipFill rotWithShape="1">
          <a:blip r:embed="rId4">
            <a:alphaModFix/>
          </a:blip>
          <a:srcRect/>
          <a:stretch/>
        </p:blipFill>
        <p:spPr>
          <a:xfrm>
            <a:off x="3452499" y="3571308"/>
            <a:ext cx="5858347" cy="2883003"/>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75240821-73E4-4A50-B0EE-CEFD121CC7A2}"/>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671"/>
        <p:cNvGrpSpPr/>
        <p:nvPr/>
      </p:nvGrpSpPr>
      <p:grpSpPr>
        <a:xfrm>
          <a:off x="0" y="0"/>
          <a:ext cx="0" cy="0"/>
          <a:chOff x="0" y="0"/>
          <a:chExt cx="0" cy="0"/>
        </a:xfrm>
      </p:grpSpPr>
      <p:sp>
        <p:nvSpPr>
          <p:cNvPr id="672" name="Google Shape;672;p55"/>
          <p:cNvSpPr txBox="1">
            <a:spLocks noGrp="1"/>
          </p:cNvSpPr>
          <p:nvPr>
            <p:ph type="title"/>
          </p:nvPr>
        </p:nvSpPr>
        <p:spPr>
          <a:xfrm>
            <a:off x="314448" y="571587"/>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5.5.49 Edit profile</a:t>
            </a:r>
            <a:br>
              <a:rPr lang="en-IN" sz="1600" dirty="0">
                <a:latin typeface="Times New Roman"/>
                <a:ea typeface="Times New Roman"/>
                <a:cs typeface="Times New Roman"/>
                <a:sym typeface="Times New Roman"/>
              </a:rPr>
            </a:br>
            <a:endParaRPr sz="1600" dirty="0"/>
          </a:p>
        </p:txBody>
      </p:sp>
      <p:pic>
        <p:nvPicPr>
          <p:cNvPr id="673" name="Google Shape;673;p55"/>
          <p:cNvPicPr preferRelativeResize="0"/>
          <p:nvPr/>
        </p:nvPicPr>
        <p:blipFill rotWithShape="1">
          <a:blip r:embed="rId3">
            <a:alphaModFix/>
          </a:blip>
          <a:srcRect/>
          <a:stretch/>
        </p:blipFill>
        <p:spPr>
          <a:xfrm>
            <a:off x="3599978" y="549616"/>
            <a:ext cx="5353522" cy="2634569"/>
          </a:xfrm>
          <a:prstGeom prst="rect">
            <a:avLst/>
          </a:prstGeom>
          <a:noFill/>
          <a:ln>
            <a:noFill/>
          </a:ln>
          <a:effectLst>
            <a:outerShdw blurRad="292100" dist="139700" dir="2700000" algn="tl" rotWithShape="0">
              <a:srgbClr val="333333">
                <a:alpha val="64705"/>
              </a:srgbClr>
            </a:outerShdw>
          </a:effectLst>
        </p:spPr>
      </p:pic>
      <p:sp>
        <p:nvSpPr>
          <p:cNvPr id="674" name="Google Shape;674;p55"/>
          <p:cNvSpPr txBox="1"/>
          <p:nvPr/>
        </p:nvSpPr>
        <p:spPr>
          <a:xfrm>
            <a:off x="0" y="3429000"/>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5.5.50 Registered users</a:t>
            </a:r>
            <a:endParaRPr sz="1600" dirty="0">
              <a:solidFill>
                <a:schemeClr val="dk1"/>
              </a:solidFill>
              <a:latin typeface="Times New Roman"/>
              <a:ea typeface="Times New Roman"/>
              <a:cs typeface="Times New Roman"/>
              <a:sym typeface="Times New Roman"/>
            </a:endParaRPr>
          </a:p>
        </p:txBody>
      </p:sp>
      <p:pic>
        <p:nvPicPr>
          <p:cNvPr id="675" name="Google Shape;675;p55"/>
          <p:cNvPicPr preferRelativeResize="0"/>
          <p:nvPr/>
        </p:nvPicPr>
        <p:blipFill rotWithShape="1">
          <a:blip r:embed="rId4">
            <a:alphaModFix/>
          </a:blip>
          <a:srcRect/>
          <a:stretch/>
        </p:blipFill>
        <p:spPr>
          <a:xfrm>
            <a:off x="3599978" y="3450972"/>
            <a:ext cx="5353522" cy="2779958"/>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1161B291-D653-44D5-95D5-E95E0D616393}"/>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679"/>
        <p:cNvGrpSpPr/>
        <p:nvPr/>
      </p:nvGrpSpPr>
      <p:grpSpPr>
        <a:xfrm>
          <a:off x="0" y="0"/>
          <a:ext cx="0" cy="0"/>
          <a:chOff x="0" y="0"/>
          <a:chExt cx="0" cy="0"/>
        </a:xfrm>
      </p:grpSpPr>
      <p:sp>
        <p:nvSpPr>
          <p:cNvPr id="680" name="Google Shape;680;p56"/>
          <p:cNvSpPr txBox="1">
            <a:spLocks noGrp="1"/>
          </p:cNvSpPr>
          <p:nvPr>
            <p:ph type="title"/>
          </p:nvPr>
        </p:nvSpPr>
        <p:spPr>
          <a:xfrm>
            <a:off x="284475" y="456940"/>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5.5.51 Delete user</a:t>
            </a:r>
            <a:br>
              <a:rPr lang="en-IN" sz="1600" dirty="0">
                <a:latin typeface="Times New Roman"/>
                <a:ea typeface="Times New Roman"/>
                <a:cs typeface="Times New Roman"/>
                <a:sym typeface="Times New Roman"/>
              </a:rPr>
            </a:br>
            <a:endParaRPr sz="1600" dirty="0"/>
          </a:p>
        </p:txBody>
      </p:sp>
      <p:pic>
        <p:nvPicPr>
          <p:cNvPr id="681" name="Google Shape;681;p56"/>
          <p:cNvPicPr preferRelativeResize="0"/>
          <p:nvPr/>
        </p:nvPicPr>
        <p:blipFill rotWithShape="1">
          <a:blip r:embed="rId3">
            <a:alphaModFix/>
          </a:blip>
          <a:srcRect/>
          <a:stretch/>
        </p:blipFill>
        <p:spPr>
          <a:xfrm>
            <a:off x="3406924" y="456940"/>
            <a:ext cx="5804867" cy="2672340"/>
          </a:xfrm>
          <a:prstGeom prst="rect">
            <a:avLst/>
          </a:prstGeom>
          <a:noFill/>
          <a:ln>
            <a:noFill/>
          </a:ln>
          <a:effectLst>
            <a:outerShdw blurRad="292100" dist="139700" dir="2700000" algn="tl" rotWithShape="0">
              <a:srgbClr val="333333">
                <a:alpha val="64705"/>
              </a:srgbClr>
            </a:outerShdw>
          </a:effectLst>
        </p:spPr>
      </p:pic>
      <p:sp>
        <p:nvSpPr>
          <p:cNvPr id="682" name="Google Shape;682;p56"/>
          <p:cNvSpPr txBox="1"/>
          <p:nvPr/>
        </p:nvSpPr>
        <p:spPr>
          <a:xfrm>
            <a:off x="0" y="3392684"/>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5.5.52 User details</a:t>
            </a:r>
            <a:endParaRPr sz="1600" dirty="0">
              <a:solidFill>
                <a:schemeClr val="dk1"/>
              </a:solidFill>
              <a:latin typeface="Times New Roman"/>
              <a:ea typeface="Times New Roman"/>
              <a:cs typeface="Times New Roman"/>
              <a:sym typeface="Times New Roman"/>
            </a:endParaRPr>
          </a:p>
        </p:txBody>
      </p:sp>
      <p:pic>
        <p:nvPicPr>
          <p:cNvPr id="683" name="Google Shape;683;p56"/>
          <p:cNvPicPr preferRelativeResize="0"/>
          <p:nvPr/>
        </p:nvPicPr>
        <p:blipFill rotWithShape="1">
          <a:blip r:embed="rId4">
            <a:alphaModFix/>
          </a:blip>
          <a:srcRect/>
          <a:stretch/>
        </p:blipFill>
        <p:spPr>
          <a:xfrm>
            <a:off x="3406923" y="3444241"/>
            <a:ext cx="5804867" cy="2834640"/>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7DD1EA42-703D-41DA-B9CB-CB60C4B46732}"/>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Google Shape;688;p57"/>
          <p:cNvSpPr txBox="1">
            <a:spLocks noGrp="1"/>
          </p:cNvSpPr>
          <p:nvPr>
            <p:ph type="title"/>
          </p:nvPr>
        </p:nvSpPr>
        <p:spPr>
          <a:xfrm>
            <a:off x="376631" y="504781"/>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5.5.53 Registered brands</a:t>
            </a:r>
            <a:br>
              <a:rPr lang="en-IN" sz="1600" dirty="0">
                <a:latin typeface="Times New Roman"/>
                <a:ea typeface="Times New Roman"/>
                <a:cs typeface="Times New Roman"/>
                <a:sym typeface="Times New Roman"/>
              </a:rPr>
            </a:br>
            <a:endParaRPr sz="1600" dirty="0"/>
          </a:p>
        </p:txBody>
      </p:sp>
      <p:pic>
        <p:nvPicPr>
          <p:cNvPr id="689" name="Google Shape;689;p57"/>
          <p:cNvPicPr preferRelativeResize="0"/>
          <p:nvPr/>
        </p:nvPicPr>
        <p:blipFill rotWithShape="1">
          <a:blip r:embed="rId3">
            <a:alphaModFix/>
          </a:blip>
          <a:srcRect/>
          <a:stretch/>
        </p:blipFill>
        <p:spPr>
          <a:xfrm>
            <a:off x="3369152" y="649767"/>
            <a:ext cx="6184423" cy="2632042"/>
          </a:xfrm>
          <a:prstGeom prst="rect">
            <a:avLst/>
          </a:prstGeom>
          <a:noFill/>
          <a:ln>
            <a:noFill/>
          </a:ln>
          <a:effectLst>
            <a:outerShdw blurRad="292100" dist="139700" dir="2700000" algn="tl" rotWithShape="0">
              <a:srgbClr val="333333">
                <a:alpha val="64705"/>
              </a:srgbClr>
            </a:outerShdw>
          </a:effectLst>
        </p:spPr>
      </p:pic>
      <p:sp>
        <p:nvSpPr>
          <p:cNvPr id="690" name="Google Shape;690;p57"/>
          <p:cNvSpPr txBox="1"/>
          <p:nvPr/>
        </p:nvSpPr>
        <p:spPr>
          <a:xfrm>
            <a:off x="0" y="3429000"/>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5.5.54 Delete brand</a:t>
            </a:r>
            <a:endParaRPr sz="1600" dirty="0">
              <a:solidFill>
                <a:schemeClr val="dk1"/>
              </a:solidFill>
              <a:latin typeface="Times New Roman"/>
              <a:ea typeface="Times New Roman"/>
              <a:cs typeface="Times New Roman"/>
              <a:sym typeface="Times New Roman"/>
            </a:endParaRPr>
          </a:p>
        </p:txBody>
      </p:sp>
      <p:pic>
        <p:nvPicPr>
          <p:cNvPr id="691" name="Google Shape;691;p57"/>
          <p:cNvPicPr preferRelativeResize="0"/>
          <p:nvPr/>
        </p:nvPicPr>
        <p:blipFill rotWithShape="1">
          <a:blip r:embed="rId4">
            <a:alphaModFix/>
          </a:blip>
          <a:srcRect/>
          <a:stretch/>
        </p:blipFill>
        <p:spPr>
          <a:xfrm>
            <a:off x="3369151" y="3576192"/>
            <a:ext cx="6184423" cy="2777027"/>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B67AF02D-5BE0-4623-9AE7-55D5A25C116A}"/>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695"/>
        <p:cNvGrpSpPr/>
        <p:nvPr/>
      </p:nvGrpSpPr>
      <p:grpSpPr>
        <a:xfrm>
          <a:off x="0" y="0"/>
          <a:ext cx="0" cy="0"/>
          <a:chOff x="0" y="0"/>
          <a:chExt cx="0" cy="0"/>
        </a:xfrm>
      </p:grpSpPr>
      <p:sp>
        <p:nvSpPr>
          <p:cNvPr id="696" name="Google Shape;696;p58"/>
          <p:cNvSpPr txBox="1">
            <a:spLocks noGrp="1"/>
          </p:cNvSpPr>
          <p:nvPr>
            <p:ph type="title"/>
          </p:nvPr>
        </p:nvSpPr>
        <p:spPr>
          <a:xfrm>
            <a:off x="382346" y="602991"/>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5.5.55 Registered products</a:t>
            </a:r>
            <a:br>
              <a:rPr lang="en-IN" sz="1600" dirty="0">
                <a:latin typeface="Times New Roman"/>
                <a:ea typeface="Times New Roman"/>
                <a:cs typeface="Times New Roman"/>
                <a:sym typeface="Times New Roman"/>
              </a:rPr>
            </a:br>
            <a:endParaRPr sz="1600" dirty="0"/>
          </a:p>
        </p:txBody>
      </p:sp>
      <p:pic>
        <p:nvPicPr>
          <p:cNvPr id="697" name="Google Shape;697;p58"/>
          <p:cNvPicPr preferRelativeResize="0"/>
          <p:nvPr/>
        </p:nvPicPr>
        <p:blipFill rotWithShape="1">
          <a:blip r:embed="rId3">
            <a:alphaModFix/>
          </a:blip>
          <a:srcRect/>
          <a:stretch/>
        </p:blipFill>
        <p:spPr>
          <a:xfrm>
            <a:off x="3276364" y="541214"/>
            <a:ext cx="5639272" cy="2647576"/>
          </a:xfrm>
          <a:prstGeom prst="rect">
            <a:avLst/>
          </a:prstGeom>
          <a:noFill/>
          <a:ln>
            <a:noFill/>
          </a:ln>
          <a:effectLst>
            <a:outerShdw blurRad="292100" dist="139700" dir="2700000" algn="tl" rotWithShape="0">
              <a:srgbClr val="333333">
                <a:alpha val="64705"/>
              </a:srgbClr>
            </a:outerShdw>
          </a:effectLst>
        </p:spPr>
      </p:pic>
      <p:sp>
        <p:nvSpPr>
          <p:cNvPr id="698" name="Google Shape;698;p58"/>
          <p:cNvSpPr txBox="1"/>
          <p:nvPr/>
        </p:nvSpPr>
        <p:spPr>
          <a:xfrm>
            <a:off x="86360" y="3250567"/>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5.5.56 Delete product</a:t>
            </a:r>
            <a:endParaRPr sz="1600" dirty="0">
              <a:solidFill>
                <a:schemeClr val="dk1"/>
              </a:solidFill>
              <a:latin typeface="Times New Roman"/>
              <a:ea typeface="Times New Roman"/>
              <a:cs typeface="Times New Roman"/>
              <a:sym typeface="Times New Roman"/>
            </a:endParaRPr>
          </a:p>
        </p:txBody>
      </p:sp>
      <p:pic>
        <p:nvPicPr>
          <p:cNvPr id="699" name="Google Shape;699;p58"/>
          <p:cNvPicPr preferRelativeResize="0"/>
          <p:nvPr/>
        </p:nvPicPr>
        <p:blipFill rotWithShape="1">
          <a:blip r:embed="rId4">
            <a:alphaModFix/>
          </a:blip>
          <a:srcRect/>
          <a:stretch/>
        </p:blipFill>
        <p:spPr>
          <a:xfrm>
            <a:off x="3276364" y="3503809"/>
            <a:ext cx="5639272" cy="2751200"/>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5E3594AC-0A69-4383-98B9-B27AE030DDA0}"/>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703"/>
        <p:cNvGrpSpPr/>
        <p:nvPr/>
      </p:nvGrpSpPr>
      <p:grpSpPr>
        <a:xfrm>
          <a:off x="0" y="0"/>
          <a:ext cx="0" cy="0"/>
          <a:chOff x="0" y="0"/>
          <a:chExt cx="0" cy="0"/>
        </a:xfrm>
      </p:grpSpPr>
      <p:sp>
        <p:nvSpPr>
          <p:cNvPr id="704" name="Google Shape;704;p59"/>
          <p:cNvSpPr txBox="1">
            <a:spLocks noGrp="1"/>
          </p:cNvSpPr>
          <p:nvPr>
            <p:ph type="title"/>
          </p:nvPr>
        </p:nvSpPr>
        <p:spPr>
          <a:xfrm>
            <a:off x="208991" y="291840"/>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    5.5.57 Edit products</a:t>
            </a:r>
            <a:br>
              <a:rPr lang="en-IN" sz="1600" dirty="0">
                <a:latin typeface="Times New Roman"/>
                <a:ea typeface="Times New Roman"/>
                <a:cs typeface="Times New Roman"/>
                <a:sym typeface="Times New Roman"/>
              </a:rPr>
            </a:br>
            <a:endParaRPr sz="1600" dirty="0"/>
          </a:p>
        </p:txBody>
      </p:sp>
      <p:pic>
        <p:nvPicPr>
          <p:cNvPr id="705" name="Google Shape;705;p59"/>
          <p:cNvPicPr preferRelativeResize="0"/>
          <p:nvPr/>
        </p:nvPicPr>
        <p:blipFill rotWithShape="1">
          <a:blip r:embed="rId3">
            <a:alphaModFix/>
          </a:blip>
          <a:srcRect/>
          <a:stretch/>
        </p:blipFill>
        <p:spPr>
          <a:xfrm>
            <a:off x="3395427" y="484535"/>
            <a:ext cx="5253271" cy="2573672"/>
          </a:xfrm>
          <a:prstGeom prst="rect">
            <a:avLst/>
          </a:prstGeom>
          <a:noFill/>
          <a:ln>
            <a:noFill/>
          </a:ln>
          <a:effectLst>
            <a:outerShdw blurRad="292100" dist="139700" dir="2700000" algn="tl" rotWithShape="0">
              <a:srgbClr val="333333">
                <a:alpha val="64705"/>
              </a:srgbClr>
            </a:outerShdw>
          </a:effectLst>
        </p:spPr>
      </p:pic>
      <p:sp>
        <p:nvSpPr>
          <p:cNvPr id="706" name="Google Shape;706;p59"/>
          <p:cNvSpPr txBox="1"/>
          <p:nvPr/>
        </p:nvSpPr>
        <p:spPr>
          <a:xfrm>
            <a:off x="-133351" y="3559220"/>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    5.5.58 Registered orders</a:t>
            </a:r>
            <a:endParaRPr sz="1600" dirty="0">
              <a:solidFill>
                <a:schemeClr val="dk1"/>
              </a:solidFill>
              <a:latin typeface="Times New Roman"/>
              <a:ea typeface="Times New Roman"/>
              <a:cs typeface="Times New Roman"/>
              <a:sym typeface="Times New Roman"/>
            </a:endParaRPr>
          </a:p>
        </p:txBody>
      </p:sp>
      <p:pic>
        <p:nvPicPr>
          <p:cNvPr id="707" name="Google Shape;707;p59"/>
          <p:cNvPicPr preferRelativeResize="0"/>
          <p:nvPr/>
        </p:nvPicPr>
        <p:blipFill rotWithShape="1">
          <a:blip r:embed="rId4">
            <a:alphaModFix/>
          </a:blip>
          <a:srcRect/>
          <a:stretch/>
        </p:blipFill>
        <p:spPr>
          <a:xfrm>
            <a:off x="3395428" y="3225211"/>
            <a:ext cx="5253271" cy="2998770"/>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AB89B0EB-239A-447C-BC39-D25143293A65}"/>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31"/>
        <p:cNvGrpSpPr/>
        <p:nvPr/>
      </p:nvGrpSpPr>
      <p:grpSpPr>
        <a:xfrm>
          <a:off x="0" y="0"/>
          <a:ext cx="0" cy="0"/>
          <a:chOff x="0" y="0"/>
          <a:chExt cx="0" cy="0"/>
        </a:xfrm>
      </p:grpSpPr>
      <p:sp>
        <p:nvSpPr>
          <p:cNvPr id="332" name="Google Shape;332;p6"/>
          <p:cNvSpPr txBox="1"/>
          <p:nvPr/>
        </p:nvSpPr>
        <p:spPr>
          <a:xfrm>
            <a:off x="426720" y="414019"/>
            <a:ext cx="11367135" cy="7594346"/>
          </a:xfrm>
          <a:prstGeom prst="rect">
            <a:avLst/>
          </a:prstGeom>
          <a:noFill/>
          <a:ln>
            <a:noFill/>
          </a:ln>
        </p:spPr>
        <p:txBody>
          <a:bodyPr spcFirstLastPara="1" wrap="square" lIns="91425" tIns="45700" rIns="91425" bIns="45700" anchor="t" anchorCtr="0">
            <a:spAutoFit/>
          </a:bodyPr>
          <a:lstStyle/>
          <a:p>
            <a:pPr marL="0" marR="0" lvl="0" indent="342891" algn="just" rtl="0">
              <a:lnSpc>
                <a:spcPct val="150000"/>
              </a:lnSpc>
              <a:spcBef>
                <a:spcPts val="0"/>
              </a:spcBef>
              <a:spcAft>
                <a:spcPts val="0"/>
              </a:spcAft>
              <a:buNone/>
            </a:pPr>
            <a:r>
              <a:rPr lang="en-US" sz="1700" b="1" dirty="0">
                <a:solidFill>
                  <a:schemeClr val="dk1"/>
                </a:solidFill>
                <a:latin typeface="Times New Roman" panose="02020603050405020304" pitchFamily="18" charset="0"/>
                <a:ea typeface="Times New Roman"/>
                <a:cs typeface="Times New Roman" panose="02020603050405020304" pitchFamily="18" charset="0"/>
                <a:sym typeface="Times New Roman"/>
              </a:rPr>
              <a:t>2.3   Schedule representation</a:t>
            </a: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42891" marR="0" lvl="0" indent="342891" algn="just" rtl="0">
              <a:lnSpc>
                <a:spcPct val="150000"/>
              </a:lnSpc>
              <a:spcBef>
                <a:spcPts val="0"/>
              </a:spcBef>
              <a:spcAft>
                <a:spcPts val="0"/>
              </a:spcAft>
              <a:buNone/>
            </a:pPr>
            <a:r>
              <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rPr>
              <a:t>Generalized project scheduling tools and technique can be applied with little modification to software projects. Program evolution and review techniques (PERT) and critical path method (CPM) are two project scheduling method that can be applied to software development. </a:t>
            </a:r>
            <a:endParaRPr lang="en-US" sz="1700" dirty="0">
              <a:latin typeface="Times New Roman" panose="02020603050405020304" pitchFamily="18" charset="0"/>
              <a:cs typeface="Times New Roman" panose="02020603050405020304" pitchFamily="18" charset="0"/>
            </a:endParaRPr>
          </a:p>
          <a:p>
            <a:pPr marL="0" marR="0" lvl="0" indent="342891" algn="just" rtl="0">
              <a:lnSpc>
                <a:spcPct val="150000"/>
              </a:lnSpc>
              <a:spcBef>
                <a:spcPts val="600"/>
              </a:spcBef>
              <a:spcAft>
                <a:spcPts val="0"/>
              </a:spcAft>
              <a:buNone/>
            </a:pPr>
            <a:r>
              <a:rPr lang="en-US" sz="1700" b="1" dirty="0">
                <a:solidFill>
                  <a:schemeClr val="dk1"/>
                </a:solidFill>
                <a:latin typeface="Times New Roman" panose="02020603050405020304" pitchFamily="18" charset="0"/>
                <a:ea typeface="Times New Roman"/>
                <a:cs typeface="Times New Roman" panose="02020603050405020304" pitchFamily="18" charset="0"/>
                <a:sym typeface="Times New Roman"/>
              </a:rPr>
              <a:t>2.4   Feasibility study</a:t>
            </a: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342891" algn="just" rtl="0">
              <a:lnSpc>
                <a:spcPct val="150000"/>
              </a:lnSpc>
              <a:spcBef>
                <a:spcPts val="0"/>
              </a:spcBef>
              <a:spcAft>
                <a:spcPts val="0"/>
              </a:spcAft>
              <a:buNone/>
            </a:pPr>
            <a:r>
              <a:rPr lang="en-US" sz="1700" b="1" dirty="0">
                <a:solidFill>
                  <a:schemeClr val="dk1"/>
                </a:solidFill>
                <a:latin typeface="Times New Roman" panose="02020603050405020304" pitchFamily="18" charset="0"/>
                <a:ea typeface="Times New Roman"/>
                <a:cs typeface="Times New Roman" panose="02020603050405020304" pitchFamily="18" charset="0"/>
                <a:sym typeface="Times New Roman"/>
              </a:rPr>
              <a:t>2.4.1 Technical Feasibility</a:t>
            </a: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214308" marR="0" lvl="0" indent="-214308" algn="l" rtl="0">
              <a:spcBef>
                <a:spcPts val="0"/>
              </a:spcBef>
              <a:spcAft>
                <a:spcPts val="0"/>
              </a:spcAft>
              <a:buClr>
                <a:schemeClr val="dk1"/>
              </a:buClr>
              <a:buSzPts val="1600"/>
              <a:buFont typeface="Arial"/>
              <a:buChar char="•"/>
            </a:pPr>
            <a:r>
              <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rPr>
              <a:t>This assessment is based on an outline design of system requirements, to determine whether the company has the technical expertise to handle completion of the project.</a:t>
            </a:r>
            <a:endParaRPr lang="en-US" sz="17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spcBef>
                <a:spcPts val="0"/>
              </a:spcBef>
              <a:spcAft>
                <a:spcPts val="0"/>
              </a:spcAft>
              <a:buNone/>
            </a:pPr>
            <a:r>
              <a:rPr lang="en-US" sz="1700" b="1" dirty="0">
                <a:solidFill>
                  <a:schemeClr val="dk1"/>
                </a:solidFill>
                <a:latin typeface="Times New Roman" panose="02020603050405020304" pitchFamily="18" charset="0"/>
                <a:ea typeface="Times New Roman"/>
                <a:cs typeface="Times New Roman" panose="02020603050405020304" pitchFamily="18" charset="0"/>
                <a:sym typeface="Times New Roman"/>
              </a:rPr>
              <a:t>          2.4.2   Economic Feasibility:</a:t>
            </a: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214308" marR="0" lvl="0" indent="-214308" algn="just" rtl="0">
              <a:lnSpc>
                <a:spcPct val="150000"/>
              </a:lnSpc>
              <a:spcBef>
                <a:spcPts val="0"/>
              </a:spcBef>
              <a:spcAft>
                <a:spcPts val="0"/>
              </a:spcAft>
              <a:buClr>
                <a:schemeClr val="dk1"/>
              </a:buClr>
              <a:buSzPts val="1600"/>
              <a:buFont typeface="Arial"/>
              <a:buChar char="•"/>
            </a:pPr>
            <a:r>
              <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rPr>
              <a:t>In economic feasibility, cost benefit analysis is done in which expected costs and benefits are evaluated. Economic analysis is used for evaluating the effectiveness of the proposed system.</a:t>
            </a:r>
            <a:endParaRPr lang="en-US" sz="1700" dirty="0">
              <a:latin typeface="Times New Roman" panose="02020603050405020304" pitchFamily="18" charset="0"/>
              <a:cs typeface="Times New Roman" panose="02020603050405020304" pitchFamily="18" charset="0"/>
            </a:endParaRPr>
          </a:p>
          <a:p>
            <a:pPr marL="0" marR="0" lvl="0" indent="0" algn="just" rtl="0">
              <a:lnSpc>
                <a:spcPct val="150000"/>
              </a:lnSpc>
              <a:spcBef>
                <a:spcPts val="0"/>
              </a:spcBef>
              <a:spcAft>
                <a:spcPts val="0"/>
              </a:spcAft>
              <a:buNone/>
            </a:pP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342891" algn="l" rtl="0">
              <a:lnSpc>
                <a:spcPct val="150000"/>
              </a:lnSpc>
              <a:spcBef>
                <a:spcPts val="0"/>
              </a:spcBef>
              <a:spcAft>
                <a:spcPts val="0"/>
              </a:spcAft>
              <a:buNone/>
            </a:pPr>
            <a:r>
              <a:rPr lang="en-US" sz="1700" b="1" dirty="0">
                <a:solidFill>
                  <a:schemeClr val="dk1"/>
                </a:solidFill>
                <a:latin typeface="Times New Roman" panose="02020603050405020304" pitchFamily="18" charset="0"/>
                <a:ea typeface="Times New Roman"/>
                <a:cs typeface="Times New Roman" panose="02020603050405020304" pitchFamily="18" charset="0"/>
                <a:sym typeface="Times New Roman"/>
              </a:rPr>
              <a:t>2.4.3     Operational Feasibility:</a:t>
            </a: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214308" marR="191925" lvl="0" indent="-214308" algn="just" rtl="0">
              <a:lnSpc>
                <a:spcPct val="150000"/>
              </a:lnSpc>
              <a:spcBef>
                <a:spcPts val="567"/>
              </a:spcBef>
              <a:spcAft>
                <a:spcPts val="0"/>
              </a:spcAft>
              <a:buClr>
                <a:schemeClr val="dk1"/>
              </a:buClr>
              <a:buSzPts val="1600"/>
              <a:buFont typeface="Arial"/>
              <a:buChar char="•"/>
            </a:pPr>
            <a:r>
              <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rPr>
              <a:t>The system is very efficient as the users can easily find what they are looking for and it would not take more than few minutes for them to find the exact device that they are looking for.</a:t>
            </a:r>
            <a:endParaRPr lang="en-US" sz="1700" dirty="0">
              <a:latin typeface="Times New Roman" panose="02020603050405020304" pitchFamily="18" charset="0"/>
              <a:cs typeface="Times New Roman" panose="02020603050405020304" pitchFamily="18" charset="0"/>
            </a:endParaRPr>
          </a:p>
          <a:p>
            <a:pPr marL="214308" marR="191925" lvl="0" indent="-112707" algn="just" rtl="0">
              <a:lnSpc>
                <a:spcPct val="150000"/>
              </a:lnSpc>
              <a:spcBef>
                <a:spcPts val="567"/>
              </a:spcBef>
              <a:spcAft>
                <a:spcPts val="0"/>
              </a:spcAft>
              <a:buClr>
                <a:schemeClr val="dk1"/>
              </a:buClr>
              <a:buSzPts val="1600"/>
              <a:buFont typeface="Arial"/>
              <a:buNone/>
            </a:pP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191925" lvl="0" indent="342891" algn="just" rtl="0">
              <a:lnSpc>
                <a:spcPct val="150000"/>
              </a:lnSpc>
              <a:spcBef>
                <a:spcPts val="567"/>
              </a:spcBef>
              <a:spcAft>
                <a:spcPts val="0"/>
              </a:spcAft>
              <a:buNone/>
            </a:pP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50000"/>
              </a:lnSpc>
              <a:spcBef>
                <a:spcPts val="0"/>
              </a:spcBef>
              <a:spcAft>
                <a:spcPts val="0"/>
              </a:spcAft>
              <a:buNone/>
            </a:pP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spcBef>
                <a:spcPts val="0"/>
              </a:spcBef>
              <a:spcAft>
                <a:spcPts val="0"/>
              </a:spcAft>
              <a:buNone/>
            </a:pPr>
            <a:endPar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3" name="Rectangle 2">
            <a:extLst>
              <a:ext uri="{FF2B5EF4-FFF2-40B4-BE49-F238E27FC236}">
                <a16:creationId xmlns:a16="http://schemas.microsoft.com/office/drawing/2014/main" id="{F87D7A3C-D0CF-4B9D-BF3C-9734E89DAACA}"/>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711"/>
        <p:cNvGrpSpPr/>
        <p:nvPr/>
      </p:nvGrpSpPr>
      <p:grpSpPr>
        <a:xfrm>
          <a:off x="0" y="0"/>
          <a:ext cx="0" cy="0"/>
          <a:chOff x="0" y="0"/>
          <a:chExt cx="0" cy="0"/>
        </a:xfrm>
      </p:grpSpPr>
      <p:sp>
        <p:nvSpPr>
          <p:cNvPr id="712" name="Google Shape;712;p60"/>
          <p:cNvSpPr txBox="1">
            <a:spLocks noGrp="1"/>
          </p:cNvSpPr>
          <p:nvPr>
            <p:ph type="title"/>
          </p:nvPr>
        </p:nvSpPr>
        <p:spPr>
          <a:xfrm>
            <a:off x="170892" y="244216"/>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      </a:t>
            </a:r>
            <a:br>
              <a:rPr lang="en-IN" sz="1600" b="1" dirty="0">
                <a:latin typeface="Times New Roman"/>
                <a:ea typeface="Times New Roman"/>
                <a:cs typeface="Times New Roman"/>
                <a:sym typeface="Times New Roman"/>
              </a:rPr>
            </a:br>
            <a:r>
              <a:rPr lang="en-IN" sz="1600" b="1" dirty="0">
                <a:latin typeface="Times New Roman"/>
                <a:ea typeface="Times New Roman"/>
                <a:cs typeface="Times New Roman"/>
                <a:sym typeface="Times New Roman"/>
              </a:rPr>
              <a:t>    5.5.59 Ongoing orders</a:t>
            </a:r>
            <a:br>
              <a:rPr lang="en-IN" sz="1600" dirty="0">
                <a:latin typeface="Times New Roman"/>
                <a:ea typeface="Times New Roman"/>
                <a:cs typeface="Times New Roman"/>
                <a:sym typeface="Times New Roman"/>
              </a:rPr>
            </a:br>
            <a:endParaRPr sz="1600" dirty="0"/>
          </a:p>
        </p:txBody>
      </p:sp>
      <p:pic>
        <p:nvPicPr>
          <p:cNvPr id="713" name="Google Shape;713;p60"/>
          <p:cNvPicPr preferRelativeResize="0"/>
          <p:nvPr/>
        </p:nvPicPr>
        <p:blipFill rotWithShape="1">
          <a:blip r:embed="rId3">
            <a:alphaModFix/>
          </a:blip>
          <a:srcRect/>
          <a:stretch/>
        </p:blipFill>
        <p:spPr>
          <a:xfrm>
            <a:off x="3527542" y="564256"/>
            <a:ext cx="5391388" cy="2864744"/>
          </a:xfrm>
          <a:prstGeom prst="rect">
            <a:avLst/>
          </a:prstGeom>
          <a:noFill/>
          <a:ln>
            <a:noFill/>
          </a:ln>
          <a:effectLst>
            <a:outerShdw blurRad="292100" dist="139700" dir="2700000" algn="tl" rotWithShape="0">
              <a:srgbClr val="333333">
                <a:alpha val="64705"/>
              </a:srgbClr>
            </a:outerShdw>
          </a:effectLst>
        </p:spPr>
      </p:pic>
      <p:sp>
        <p:nvSpPr>
          <p:cNvPr id="714" name="Google Shape;714;p60"/>
          <p:cNvSpPr txBox="1"/>
          <p:nvPr/>
        </p:nvSpPr>
        <p:spPr>
          <a:xfrm>
            <a:off x="170892" y="3305179"/>
            <a:ext cx="45720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dirty="0">
                <a:solidFill>
                  <a:schemeClr val="dk1"/>
                </a:solidFill>
                <a:latin typeface="Times New Roman"/>
                <a:ea typeface="Times New Roman"/>
                <a:cs typeface="Times New Roman"/>
                <a:sym typeface="Times New Roman"/>
              </a:rPr>
              <a:t>     5.5.60 Completed orders</a:t>
            </a:r>
            <a:br>
              <a:rPr lang="en-IN" sz="1600" dirty="0">
                <a:solidFill>
                  <a:schemeClr val="dk1"/>
                </a:solidFill>
                <a:latin typeface="Times New Roman"/>
                <a:ea typeface="Times New Roman"/>
                <a:cs typeface="Times New Roman"/>
                <a:sym typeface="Times New Roman"/>
              </a:rPr>
            </a:br>
            <a:endParaRPr sz="1600" dirty="0">
              <a:solidFill>
                <a:schemeClr val="dk1"/>
              </a:solidFill>
              <a:latin typeface="Century Gothic"/>
              <a:ea typeface="Century Gothic"/>
              <a:cs typeface="Century Gothic"/>
              <a:sym typeface="Century Gothic"/>
            </a:endParaRPr>
          </a:p>
        </p:txBody>
      </p:sp>
      <p:pic>
        <p:nvPicPr>
          <p:cNvPr id="715" name="Google Shape;715;p60"/>
          <p:cNvPicPr preferRelativeResize="0"/>
          <p:nvPr/>
        </p:nvPicPr>
        <p:blipFill rotWithShape="1">
          <a:blip r:embed="rId4">
            <a:alphaModFix/>
          </a:blip>
          <a:srcRect/>
          <a:stretch/>
        </p:blipFill>
        <p:spPr>
          <a:xfrm>
            <a:off x="3527542" y="3573968"/>
            <a:ext cx="5391388" cy="2864744"/>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4FCE9C62-6B6C-4D6F-9ECB-57C35853ACE3}"/>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719"/>
        <p:cNvGrpSpPr/>
        <p:nvPr/>
      </p:nvGrpSpPr>
      <p:grpSpPr>
        <a:xfrm>
          <a:off x="0" y="0"/>
          <a:ext cx="0" cy="0"/>
          <a:chOff x="0" y="0"/>
          <a:chExt cx="0" cy="0"/>
        </a:xfrm>
      </p:grpSpPr>
      <p:sp>
        <p:nvSpPr>
          <p:cNvPr id="720" name="Google Shape;720;p61"/>
          <p:cNvSpPr txBox="1">
            <a:spLocks noGrp="1"/>
          </p:cNvSpPr>
          <p:nvPr>
            <p:ph type="title"/>
          </p:nvPr>
        </p:nvSpPr>
        <p:spPr>
          <a:xfrm>
            <a:off x="123266" y="209446"/>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        </a:t>
            </a:r>
            <a:br>
              <a:rPr lang="en-IN" sz="1600" b="1" dirty="0">
                <a:latin typeface="Times New Roman"/>
                <a:ea typeface="Times New Roman"/>
                <a:cs typeface="Times New Roman"/>
                <a:sym typeface="Times New Roman"/>
              </a:rPr>
            </a:br>
            <a:br>
              <a:rPr lang="en-IN" sz="1600" b="1" dirty="0">
                <a:latin typeface="Times New Roman"/>
                <a:ea typeface="Times New Roman"/>
                <a:cs typeface="Times New Roman"/>
                <a:sym typeface="Times New Roman"/>
              </a:rPr>
            </a:br>
            <a:br>
              <a:rPr lang="en-IN" sz="1600" b="1" dirty="0">
                <a:latin typeface="Times New Roman"/>
                <a:ea typeface="Times New Roman"/>
                <a:cs typeface="Times New Roman"/>
                <a:sym typeface="Times New Roman"/>
              </a:rPr>
            </a:br>
            <a:r>
              <a:rPr lang="en-IN" sz="1600" b="1" dirty="0">
                <a:latin typeface="Times New Roman"/>
                <a:ea typeface="Times New Roman"/>
                <a:cs typeface="Times New Roman"/>
                <a:sym typeface="Times New Roman"/>
              </a:rPr>
              <a:t>      5.5.61 Deleted orders</a:t>
            </a:r>
            <a:br>
              <a:rPr lang="en-IN" sz="1600" dirty="0">
                <a:latin typeface="Times New Roman"/>
                <a:ea typeface="Times New Roman"/>
                <a:cs typeface="Times New Roman"/>
                <a:sym typeface="Times New Roman"/>
              </a:rPr>
            </a:br>
            <a:br>
              <a:rPr lang="en-IN" sz="1600" dirty="0">
                <a:latin typeface="Times New Roman"/>
                <a:ea typeface="Times New Roman"/>
                <a:cs typeface="Times New Roman"/>
                <a:sym typeface="Times New Roman"/>
              </a:rPr>
            </a:br>
            <a:endParaRPr lang="en-IN" sz="1600" dirty="0">
              <a:latin typeface="Times New Roman"/>
              <a:ea typeface="Times New Roman"/>
              <a:cs typeface="Times New Roman"/>
              <a:sym typeface="Times New Roman"/>
            </a:endParaRPr>
          </a:p>
        </p:txBody>
      </p:sp>
      <p:pic>
        <p:nvPicPr>
          <p:cNvPr id="721" name="Google Shape;721;p61"/>
          <p:cNvPicPr preferRelativeResize="0"/>
          <p:nvPr/>
        </p:nvPicPr>
        <p:blipFill rotWithShape="1">
          <a:blip r:embed="rId3">
            <a:alphaModFix/>
          </a:blip>
          <a:srcRect/>
          <a:stretch/>
        </p:blipFill>
        <p:spPr>
          <a:xfrm>
            <a:off x="3285653" y="484038"/>
            <a:ext cx="6010747" cy="2763987"/>
          </a:xfrm>
          <a:prstGeom prst="rect">
            <a:avLst/>
          </a:prstGeom>
          <a:noFill/>
          <a:ln>
            <a:noFill/>
          </a:ln>
          <a:effectLst>
            <a:outerShdw blurRad="292100" dist="139700" dir="2700000" algn="tl" rotWithShape="0">
              <a:srgbClr val="333333">
                <a:alpha val="64705"/>
              </a:srgbClr>
            </a:outerShdw>
          </a:effectLst>
        </p:spPr>
      </p:pic>
      <p:sp>
        <p:nvSpPr>
          <p:cNvPr id="722" name="Google Shape;722;p61"/>
          <p:cNvSpPr txBox="1"/>
          <p:nvPr/>
        </p:nvSpPr>
        <p:spPr>
          <a:xfrm>
            <a:off x="-171450" y="3217517"/>
            <a:ext cx="4572000" cy="375447"/>
          </a:xfrm>
          <a:prstGeom prst="rect">
            <a:avLst/>
          </a:prstGeom>
          <a:noFill/>
          <a:ln>
            <a:noFill/>
          </a:ln>
        </p:spPr>
        <p:txBody>
          <a:bodyPr spcFirstLastPara="1" wrap="square" lIns="91425" tIns="45700" rIns="91425" bIns="45700" anchor="t" anchorCtr="0">
            <a:spAutoFit/>
          </a:bodyPr>
          <a:lstStyle/>
          <a:p>
            <a:pPr marL="0" marR="0" lvl="0" indent="342891" algn="l" rtl="0">
              <a:lnSpc>
                <a:spcPct val="115000"/>
              </a:lnSpc>
              <a:spcBef>
                <a:spcPts val="0"/>
              </a:spcBef>
              <a:spcAft>
                <a:spcPts val="0"/>
              </a:spcAft>
              <a:buNone/>
            </a:pPr>
            <a:r>
              <a:rPr lang="en-IN" sz="1600" b="1" dirty="0">
                <a:solidFill>
                  <a:schemeClr val="dk1"/>
                </a:solidFill>
                <a:latin typeface="Times New Roman"/>
                <a:ea typeface="Times New Roman"/>
                <a:cs typeface="Times New Roman"/>
                <a:sym typeface="Times New Roman"/>
              </a:rPr>
              <a:t>     5.5.62 Change order status</a:t>
            </a:r>
            <a:endParaRPr sz="1600" dirty="0">
              <a:solidFill>
                <a:schemeClr val="dk1"/>
              </a:solidFill>
              <a:latin typeface="Times New Roman"/>
              <a:ea typeface="Times New Roman"/>
              <a:cs typeface="Times New Roman"/>
              <a:sym typeface="Times New Roman"/>
            </a:endParaRPr>
          </a:p>
        </p:txBody>
      </p:sp>
      <p:pic>
        <p:nvPicPr>
          <p:cNvPr id="723" name="Google Shape;723;p61"/>
          <p:cNvPicPr preferRelativeResize="0"/>
          <p:nvPr/>
        </p:nvPicPr>
        <p:blipFill rotWithShape="1">
          <a:blip r:embed="rId4">
            <a:alphaModFix/>
          </a:blip>
          <a:srcRect/>
          <a:stretch/>
        </p:blipFill>
        <p:spPr>
          <a:xfrm>
            <a:off x="3285652" y="3444240"/>
            <a:ext cx="6010747" cy="2763987"/>
          </a:xfrm>
          <a:prstGeom prst="rect">
            <a:avLst/>
          </a:prstGeom>
          <a:noFill/>
          <a:ln>
            <a:noFill/>
          </a:ln>
          <a:effectLst>
            <a:outerShdw blurRad="292100" dist="139700" dir="2700000" algn="tl" rotWithShape="0">
              <a:srgbClr val="333333">
                <a:alpha val="64705"/>
              </a:srgbClr>
            </a:outerShdw>
          </a:effectLst>
        </p:spPr>
      </p:pic>
      <p:sp>
        <p:nvSpPr>
          <p:cNvPr id="6" name="Rectangle 5">
            <a:extLst>
              <a:ext uri="{FF2B5EF4-FFF2-40B4-BE49-F238E27FC236}">
                <a16:creationId xmlns:a16="http://schemas.microsoft.com/office/drawing/2014/main" id="{8B605652-FB1B-42A7-B64C-AC16985C78D1}"/>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727"/>
        <p:cNvGrpSpPr/>
        <p:nvPr/>
      </p:nvGrpSpPr>
      <p:grpSpPr>
        <a:xfrm>
          <a:off x="0" y="0"/>
          <a:ext cx="0" cy="0"/>
          <a:chOff x="0" y="0"/>
          <a:chExt cx="0" cy="0"/>
        </a:xfrm>
      </p:grpSpPr>
      <p:sp>
        <p:nvSpPr>
          <p:cNvPr id="728" name="Google Shape;728;p62"/>
          <p:cNvSpPr txBox="1">
            <a:spLocks noGrp="1"/>
          </p:cNvSpPr>
          <p:nvPr>
            <p:ph type="title"/>
          </p:nvPr>
        </p:nvSpPr>
        <p:spPr>
          <a:xfrm>
            <a:off x="417907" y="470245"/>
            <a:ext cx="657106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5.5.63 Logout for shopkeeper</a:t>
            </a:r>
            <a:br>
              <a:rPr lang="en-IN" sz="1600" dirty="0">
                <a:latin typeface="Times New Roman"/>
                <a:ea typeface="Times New Roman"/>
                <a:cs typeface="Times New Roman"/>
                <a:sym typeface="Times New Roman"/>
              </a:rPr>
            </a:br>
            <a:endParaRPr sz="1600" dirty="0"/>
          </a:p>
        </p:txBody>
      </p:sp>
      <p:pic>
        <p:nvPicPr>
          <p:cNvPr id="729" name="Google Shape;729;p62"/>
          <p:cNvPicPr preferRelativeResize="0"/>
          <p:nvPr/>
        </p:nvPicPr>
        <p:blipFill rotWithShape="1">
          <a:blip r:embed="rId3">
            <a:alphaModFix/>
          </a:blip>
          <a:srcRect/>
          <a:stretch/>
        </p:blipFill>
        <p:spPr>
          <a:xfrm>
            <a:off x="2618222" y="1182050"/>
            <a:ext cx="7989356" cy="4493900"/>
          </a:xfrm>
          <a:prstGeom prst="rect">
            <a:avLst/>
          </a:prstGeom>
          <a:noFill/>
          <a:ln>
            <a:noFill/>
          </a:ln>
          <a:effectLst>
            <a:outerShdw blurRad="292100" dist="139700" dir="2700000" algn="tl" rotWithShape="0">
              <a:srgbClr val="333333">
                <a:alpha val="64705"/>
              </a:srgbClr>
            </a:outerShdw>
          </a:effectLst>
        </p:spPr>
      </p:pic>
      <p:sp>
        <p:nvSpPr>
          <p:cNvPr id="4" name="Rectangle 3">
            <a:extLst>
              <a:ext uri="{FF2B5EF4-FFF2-40B4-BE49-F238E27FC236}">
                <a16:creationId xmlns:a16="http://schemas.microsoft.com/office/drawing/2014/main" id="{34CEC3E1-6A36-401B-AAC0-2B7220B2244B}"/>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733"/>
        <p:cNvGrpSpPr/>
        <p:nvPr/>
      </p:nvGrpSpPr>
      <p:grpSpPr>
        <a:xfrm>
          <a:off x="0" y="0"/>
          <a:ext cx="0" cy="0"/>
          <a:chOff x="0" y="0"/>
          <a:chExt cx="0" cy="0"/>
        </a:xfrm>
      </p:grpSpPr>
      <p:sp>
        <p:nvSpPr>
          <p:cNvPr id="734" name="Google Shape;734;p63"/>
          <p:cNvSpPr txBox="1">
            <a:spLocks noGrp="1"/>
          </p:cNvSpPr>
          <p:nvPr>
            <p:ph type="title"/>
          </p:nvPr>
        </p:nvSpPr>
        <p:spPr>
          <a:xfrm>
            <a:off x="2538807" y="661492"/>
            <a:ext cx="6571060" cy="546360"/>
          </a:xfrm>
          <a:prstGeom prst="rect">
            <a:avLst/>
          </a:prstGeom>
          <a:noFill/>
          <a:ln>
            <a:noFill/>
          </a:ln>
        </p:spPr>
        <p:txBody>
          <a:bodyPr spcFirstLastPara="1" wrap="square" lIns="91425" tIns="45700" rIns="91425" bIns="45700" anchor="ctr" anchorCtr="0">
            <a:noAutofit/>
          </a:bodyPr>
          <a:lstStyle/>
          <a:p>
            <a:pPr marL="0" lvl="0" indent="342891" algn="ctr" rtl="0">
              <a:lnSpc>
                <a:spcPct val="150000"/>
              </a:lnSpc>
              <a:spcBef>
                <a:spcPts val="0"/>
              </a:spcBef>
              <a:spcAft>
                <a:spcPts val="0"/>
              </a:spcAft>
              <a:buClr>
                <a:schemeClr val="dk1"/>
              </a:buClr>
              <a:buSzPts val="1400"/>
              <a:buFont typeface="Times New Roman"/>
              <a:buNone/>
            </a:pPr>
            <a:r>
              <a:rPr lang="en-IN" sz="1800" b="1" dirty="0">
                <a:latin typeface="Times New Roman"/>
                <a:ea typeface="Times New Roman"/>
                <a:cs typeface="Times New Roman"/>
                <a:sym typeface="Times New Roman"/>
              </a:rPr>
              <a:t>CHAPTER 6</a:t>
            </a:r>
            <a:br>
              <a:rPr lang="en-IN" sz="1800" dirty="0">
                <a:latin typeface="Times New Roman"/>
                <a:ea typeface="Times New Roman"/>
                <a:cs typeface="Times New Roman"/>
                <a:sym typeface="Times New Roman"/>
              </a:rPr>
            </a:br>
            <a:r>
              <a:rPr lang="en-IN" sz="1800" dirty="0">
                <a:latin typeface="Times New Roman"/>
                <a:ea typeface="Times New Roman"/>
                <a:cs typeface="Times New Roman"/>
                <a:sym typeface="Times New Roman"/>
              </a:rPr>
              <a:t>     </a:t>
            </a:r>
            <a:r>
              <a:rPr lang="en-IN" sz="1800" b="1" dirty="0">
                <a:latin typeface="Times New Roman"/>
                <a:ea typeface="Times New Roman"/>
                <a:cs typeface="Times New Roman"/>
                <a:sym typeface="Times New Roman"/>
              </a:rPr>
              <a:t>TESTING</a:t>
            </a:r>
            <a:br>
              <a:rPr lang="en-IN" sz="1800" dirty="0">
                <a:latin typeface="Times New Roman"/>
                <a:ea typeface="Times New Roman"/>
                <a:cs typeface="Times New Roman"/>
                <a:sym typeface="Times New Roman"/>
              </a:rPr>
            </a:br>
            <a:endParaRPr sz="1800" dirty="0"/>
          </a:p>
        </p:txBody>
      </p:sp>
      <p:sp>
        <p:nvSpPr>
          <p:cNvPr id="735" name="Google Shape;735;p63"/>
          <p:cNvSpPr txBox="1"/>
          <p:nvPr/>
        </p:nvSpPr>
        <p:spPr>
          <a:xfrm>
            <a:off x="645319" y="1269625"/>
            <a:ext cx="10901362" cy="2308284"/>
          </a:xfrm>
          <a:prstGeom prst="rect">
            <a:avLst/>
          </a:prstGeom>
          <a:noFill/>
          <a:ln>
            <a:noFill/>
          </a:ln>
        </p:spPr>
        <p:txBody>
          <a:bodyPr spcFirstLastPara="1" wrap="square" lIns="91425" tIns="45700" rIns="91425" bIns="45700" anchor="t" anchorCtr="0">
            <a:spAutoFit/>
          </a:bodyPr>
          <a:lstStyle/>
          <a:p>
            <a:pPr marL="0" marR="0" lvl="0" indent="342891" algn="l" rtl="0">
              <a:lnSpc>
                <a:spcPct val="150000"/>
              </a:lnSpc>
              <a:spcBef>
                <a:spcPts val="0"/>
              </a:spcBef>
              <a:spcAft>
                <a:spcPts val="0"/>
              </a:spcAft>
              <a:buNone/>
            </a:pPr>
            <a:r>
              <a:rPr lang="en-IN" sz="1600" b="1" dirty="0">
                <a:solidFill>
                  <a:schemeClr val="dk1"/>
                </a:solidFill>
                <a:latin typeface="Times New Roman"/>
                <a:ea typeface="Times New Roman"/>
                <a:cs typeface="Times New Roman"/>
                <a:sym typeface="Times New Roman"/>
              </a:rPr>
              <a:t>6.1 Testing Methods</a:t>
            </a:r>
            <a:endParaRPr sz="1600" dirty="0">
              <a:solidFill>
                <a:schemeClr val="dk1"/>
              </a:solidFill>
              <a:latin typeface="Times New Roman"/>
              <a:ea typeface="Times New Roman"/>
              <a:cs typeface="Times New Roman"/>
              <a:sym typeface="Times New Roman"/>
            </a:endParaRPr>
          </a:p>
          <a:p>
            <a:pPr marL="0" marR="0" lvl="0" indent="342891" algn="l" rtl="0">
              <a:lnSpc>
                <a:spcPct val="150000"/>
              </a:lnSpc>
              <a:spcBef>
                <a:spcPts val="0"/>
              </a:spcBef>
              <a:spcAft>
                <a:spcPts val="0"/>
              </a:spcAft>
              <a:buNone/>
            </a:pPr>
            <a:r>
              <a:rPr lang="en-IN" sz="1600" b="1" dirty="0">
                <a:solidFill>
                  <a:schemeClr val="dk1"/>
                </a:solidFill>
                <a:latin typeface="Times New Roman"/>
                <a:ea typeface="Times New Roman"/>
                <a:cs typeface="Times New Roman"/>
                <a:sym typeface="Times New Roman"/>
              </a:rPr>
              <a:t>       6.1.1 Black Box Testing</a:t>
            </a:r>
            <a:endParaRPr sz="1600" b="1" dirty="0">
              <a:solidFill>
                <a:schemeClr val="dk1"/>
              </a:solidFill>
              <a:latin typeface="Times New Roman"/>
              <a:ea typeface="Times New Roman"/>
              <a:cs typeface="Times New Roman"/>
              <a:sym typeface="Times New Roman"/>
            </a:endParaRPr>
          </a:p>
          <a:p>
            <a:pPr marL="214308" lvl="1" indent="-214308">
              <a:lnSpc>
                <a:spcPct val="150000"/>
              </a:lnSpc>
              <a:buClr>
                <a:schemeClr val="dk1"/>
              </a:buClr>
              <a:buSzPts val="1400"/>
              <a:buFont typeface="Arial"/>
              <a:buChar char="•"/>
            </a:pPr>
            <a:r>
              <a:rPr lang="en-IN" sz="1600" dirty="0">
                <a:solidFill>
                  <a:schemeClr val="dk1"/>
                </a:solidFill>
                <a:latin typeface="Times New Roman"/>
                <a:ea typeface="Times New Roman"/>
                <a:cs typeface="Times New Roman"/>
                <a:sym typeface="Times New Roman"/>
              </a:rPr>
              <a:t>Black Box Testing is also known as </a:t>
            </a:r>
            <a:r>
              <a:rPr lang="en-IN" sz="1600" dirty="0" err="1">
                <a:solidFill>
                  <a:schemeClr val="dk1"/>
                </a:solidFill>
                <a:latin typeface="Times New Roman"/>
                <a:ea typeface="Times New Roman"/>
                <a:cs typeface="Times New Roman"/>
                <a:sym typeface="Times New Roman"/>
              </a:rPr>
              <a:t>Behavioral</a:t>
            </a:r>
            <a:r>
              <a:rPr lang="en-IN" sz="1600" dirty="0">
                <a:solidFill>
                  <a:schemeClr val="dk1"/>
                </a:solidFill>
                <a:latin typeface="Times New Roman"/>
                <a:ea typeface="Times New Roman"/>
                <a:cs typeface="Times New Roman"/>
                <a:sym typeface="Times New Roman"/>
              </a:rPr>
              <a:t> Testing or Functional Testing. It is a technique of testing without having any knowledge of the internal working of the application.</a:t>
            </a:r>
            <a:endParaRPr sz="1600" dirty="0">
              <a:solidFill>
                <a:schemeClr val="dk1"/>
              </a:solidFill>
              <a:latin typeface="Times New Roman"/>
              <a:ea typeface="Times New Roman"/>
              <a:cs typeface="Times New Roman"/>
              <a:sym typeface="Times New Roman"/>
            </a:endParaRPr>
          </a:p>
          <a:p>
            <a:pPr marL="214308" marR="0" lvl="0" indent="-125407" algn="l" rtl="0">
              <a:lnSpc>
                <a:spcPct val="150000"/>
              </a:lnSpc>
              <a:spcBef>
                <a:spcPts val="0"/>
              </a:spcBef>
              <a:spcAft>
                <a:spcPts val="0"/>
              </a:spcAft>
              <a:buClr>
                <a:schemeClr val="dk1"/>
              </a:buClr>
              <a:buSzPts val="1400"/>
              <a:buFont typeface="Arial"/>
              <a:buNone/>
            </a:pPr>
            <a:endParaRPr sz="1600"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endParaRPr sz="1600" dirty="0">
              <a:solidFill>
                <a:schemeClr val="dk1"/>
              </a:solidFill>
              <a:latin typeface="Century Gothic"/>
              <a:ea typeface="Century Gothic"/>
              <a:cs typeface="Century Gothic"/>
              <a:sym typeface="Century Gothic"/>
            </a:endParaRPr>
          </a:p>
        </p:txBody>
      </p:sp>
      <p:pic>
        <p:nvPicPr>
          <p:cNvPr id="736" name="Google Shape;736;p63"/>
          <p:cNvPicPr preferRelativeResize="0"/>
          <p:nvPr/>
        </p:nvPicPr>
        <p:blipFill rotWithShape="1">
          <a:blip r:embed="rId3">
            <a:alphaModFix/>
          </a:blip>
          <a:srcRect/>
          <a:stretch/>
        </p:blipFill>
        <p:spPr>
          <a:xfrm>
            <a:off x="3476626" y="3639683"/>
            <a:ext cx="5819774" cy="2189618"/>
          </a:xfrm>
          <a:prstGeom prst="rect">
            <a:avLst/>
          </a:prstGeom>
          <a:noFill/>
          <a:ln>
            <a:noFill/>
          </a:ln>
        </p:spPr>
      </p:pic>
      <p:sp>
        <p:nvSpPr>
          <p:cNvPr id="5" name="Rectangle 4">
            <a:extLst>
              <a:ext uri="{FF2B5EF4-FFF2-40B4-BE49-F238E27FC236}">
                <a16:creationId xmlns:a16="http://schemas.microsoft.com/office/drawing/2014/main" id="{73419D13-3556-42F0-B84A-65188E86D1CB}"/>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740"/>
        <p:cNvGrpSpPr/>
        <p:nvPr/>
      </p:nvGrpSpPr>
      <p:grpSpPr>
        <a:xfrm>
          <a:off x="0" y="0"/>
          <a:ext cx="0" cy="0"/>
          <a:chOff x="0" y="0"/>
          <a:chExt cx="0" cy="0"/>
        </a:xfrm>
      </p:grpSpPr>
      <p:sp>
        <p:nvSpPr>
          <p:cNvPr id="741" name="Google Shape;741;p64"/>
          <p:cNvSpPr txBox="1">
            <a:spLocks noGrp="1"/>
          </p:cNvSpPr>
          <p:nvPr>
            <p:ph type="title"/>
          </p:nvPr>
        </p:nvSpPr>
        <p:spPr>
          <a:xfrm>
            <a:off x="532842" y="444240"/>
            <a:ext cx="9597570" cy="5463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Times New Roman"/>
              <a:buNone/>
            </a:pPr>
            <a:r>
              <a:rPr lang="en-IN" sz="1600" b="1" dirty="0">
                <a:latin typeface="Times New Roman"/>
                <a:ea typeface="Times New Roman"/>
                <a:cs typeface="Times New Roman"/>
                <a:sym typeface="Times New Roman"/>
              </a:rPr>
              <a:t> </a:t>
            </a:r>
            <a:br>
              <a:rPr lang="en-IN" sz="1600" b="1" dirty="0">
                <a:latin typeface="Times New Roman"/>
                <a:ea typeface="Times New Roman"/>
                <a:cs typeface="Times New Roman"/>
                <a:sym typeface="Times New Roman"/>
              </a:rPr>
            </a:br>
            <a:r>
              <a:rPr lang="en-IN" sz="1600" b="1" dirty="0">
                <a:latin typeface="Times New Roman"/>
                <a:ea typeface="Times New Roman"/>
                <a:cs typeface="Times New Roman"/>
                <a:sym typeface="Times New Roman"/>
              </a:rPr>
              <a:t>6.1.2 White Box Testing</a:t>
            </a:r>
            <a:br>
              <a:rPr lang="en-IN" sz="1600" b="1" dirty="0">
                <a:latin typeface="Times New Roman"/>
                <a:ea typeface="Times New Roman"/>
                <a:cs typeface="Times New Roman"/>
                <a:sym typeface="Times New Roman"/>
              </a:rPr>
            </a:br>
            <a:br>
              <a:rPr lang="en-IN" sz="1600" dirty="0">
                <a:latin typeface="Times New Roman"/>
                <a:ea typeface="Times New Roman"/>
                <a:cs typeface="Times New Roman"/>
                <a:sym typeface="Times New Roman"/>
              </a:rPr>
            </a:br>
            <a:endParaRPr sz="1600" dirty="0"/>
          </a:p>
        </p:txBody>
      </p:sp>
      <p:sp>
        <p:nvSpPr>
          <p:cNvPr id="742" name="Google Shape;742;p64"/>
          <p:cNvSpPr txBox="1"/>
          <p:nvPr/>
        </p:nvSpPr>
        <p:spPr>
          <a:xfrm>
            <a:off x="532841" y="746765"/>
            <a:ext cx="11449609" cy="2308284"/>
          </a:xfrm>
          <a:prstGeom prst="rect">
            <a:avLst/>
          </a:prstGeom>
          <a:noFill/>
          <a:ln>
            <a:noFill/>
          </a:ln>
        </p:spPr>
        <p:txBody>
          <a:bodyPr spcFirstLastPara="1" wrap="square" lIns="91425" tIns="45700" rIns="91425" bIns="45700" anchor="t" anchorCtr="0">
            <a:spAutoFit/>
          </a:bodyPr>
          <a:lstStyle/>
          <a:p>
            <a:pPr marL="214308" marR="0" lvl="0" indent="-214308" algn="l" rtl="0">
              <a:lnSpc>
                <a:spcPct val="150000"/>
              </a:lnSpc>
              <a:spcBef>
                <a:spcPts val="0"/>
              </a:spcBef>
              <a:spcAft>
                <a:spcPts val="0"/>
              </a:spcAft>
              <a:buClr>
                <a:schemeClr val="dk1"/>
              </a:buClr>
              <a:buSzPts val="1400"/>
              <a:buFont typeface="Arial"/>
              <a:buChar char="•"/>
            </a:pPr>
            <a:r>
              <a:rPr lang="en-IN" sz="1600" dirty="0">
                <a:solidFill>
                  <a:schemeClr val="dk1"/>
                </a:solidFill>
                <a:latin typeface="Times New Roman"/>
                <a:ea typeface="Times New Roman"/>
                <a:cs typeface="Times New Roman"/>
                <a:sym typeface="Times New Roman"/>
              </a:rPr>
              <a:t>White Box Testing is a software testing method in which the internal structure/design/implementation of the item being tested is known to the tester. </a:t>
            </a:r>
            <a:endParaRPr sz="1600" dirty="0"/>
          </a:p>
          <a:p>
            <a:pPr marL="214308" marR="0" lvl="0" indent="-214308" algn="l" rtl="0">
              <a:lnSpc>
                <a:spcPct val="150000"/>
              </a:lnSpc>
              <a:spcBef>
                <a:spcPts val="0"/>
              </a:spcBef>
              <a:spcAft>
                <a:spcPts val="0"/>
              </a:spcAft>
              <a:buClr>
                <a:schemeClr val="dk1"/>
              </a:buClr>
              <a:buSzPts val="1400"/>
              <a:buFont typeface="Arial"/>
              <a:buChar char="•"/>
            </a:pPr>
            <a:r>
              <a:rPr lang="en-IN" sz="1600" dirty="0">
                <a:solidFill>
                  <a:schemeClr val="dk1"/>
                </a:solidFill>
                <a:latin typeface="Times New Roman"/>
                <a:ea typeface="Times New Roman"/>
                <a:cs typeface="Times New Roman"/>
                <a:sym typeface="Times New Roman"/>
              </a:rPr>
              <a:t>The tester chooses inputs to exercise paths through the code and determines the appropriate outputs. </a:t>
            </a:r>
            <a:endParaRPr sz="1600" dirty="0"/>
          </a:p>
          <a:p>
            <a:pPr marL="214308" marR="0" lvl="0" indent="-214308" algn="l" rtl="0">
              <a:lnSpc>
                <a:spcPct val="150000"/>
              </a:lnSpc>
              <a:spcBef>
                <a:spcPts val="0"/>
              </a:spcBef>
              <a:spcAft>
                <a:spcPts val="0"/>
              </a:spcAft>
              <a:buClr>
                <a:schemeClr val="dk1"/>
              </a:buClr>
              <a:buSzPts val="1400"/>
              <a:buFont typeface="Arial"/>
              <a:buChar char="•"/>
            </a:pPr>
            <a:r>
              <a:rPr lang="en-IN" sz="1600" dirty="0">
                <a:solidFill>
                  <a:schemeClr val="dk1"/>
                </a:solidFill>
                <a:latin typeface="Times New Roman"/>
                <a:ea typeface="Times New Roman"/>
                <a:cs typeface="Times New Roman"/>
                <a:sym typeface="Times New Roman"/>
              </a:rPr>
              <a:t>This method is named so because the software program, in the eyes of the tester, is like a white/transparent box; inside which one clearly sees.</a:t>
            </a:r>
            <a:endParaRPr sz="1600" dirty="0">
              <a:solidFill>
                <a:schemeClr val="dk1"/>
              </a:solidFill>
              <a:latin typeface="Times New Roman"/>
              <a:ea typeface="Times New Roman"/>
              <a:cs typeface="Times New Roman"/>
              <a:sym typeface="Times New Roman"/>
            </a:endParaRPr>
          </a:p>
          <a:p>
            <a:pPr marL="214308" marR="0" lvl="0" indent="-125407" algn="l" rtl="0">
              <a:lnSpc>
                <a:spcPct val="150000"/>
              </a:lnSpc>
              <a:spcBef>
                <a:spcPts val="0"/>
              </a:spcBef>
              <a:spcAft>
                <a:spcPts val="0"/>
              </a:spcAft>
              <a:buClr>
                <a:schemeClr val="dk1"/>
              </a:buClr>
              <a:buSzPts val="1400"/>
              <a:buFont typeface="Arial"/>
              <a:buNone/>
            </a:pPr>
            <a:endParaRPr sz="1600" dirty="0">
              <a:solidFill>
                <a:schemeClr val="dk1"/>
              </a:solidFill>
              <a:latin typeface="Century Gothic"/>
              <a:ea typeface="Century Gothic"/>
              <a:cs typeface="Century Gothic"/>
              <a:sym typeface="Century Gothic"/>
            </a:endParaRPr>
          </a:p>
        </p:txBody>
      </p:sp>
      <p:pic>
        <p:nvPicPr>
          <p:cNvPr id="743" name="Google Shape;743;p64"/>
          <p:cNvPicPr preferRelativeResize="0"/>
          <p:nvPr/>
        </p:nvPicPr>
        <p:blipFill rotWithShape="1">
          <a:blip r:embed="rId3">
            <a:alphaModFix/>
          </a:blip>
          <a:srcRect/>
          <a:stretch/>
        </p:blipFill>
        <p:spPr>
          <a:xfrm>
            <a:off x="2222675" y="3055049"/>
            <a:ext cx="8069940" cy="2654142"/>
          </a:xfrm>
          <a:prstGeom prst="rect">
            <a:avLst/>
          </a:prstGeom>
          <a:noFill/>
          <a:ln>
            <a:noFill/>
          </a:ln>
        </p:spPr>
      </p:pic>
      <p:sp>
        <p:nvSpPr>
          <p:cNvPr id="5" name="Rectangle 4">
            <a:extLst>
              <a:ext uri="{FF2B5EF4-FFF2-40B4-BE49-F238E27FC236}">
                <a16:creationId xmlns:a16="http://schemas.microsoft.com/office/drawing/2014/main" id="{47B1660D-D12D-4A68-A1DC-0D2A3D5E5D8E}"/>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35000">
              <a:srgbClr val="FFFFFF"/>
            </a:gs>
            <a:gs pos="100000">
              <a:srgbClr val="8DBBD2"/>
            </a:gs>
          </a:gsLst>
          <a:path path="circle">
            <a:fillToRect l="50000" t="50000" r="50000" b="50000"/>
          </a:path>
          <a:tileRect/>
        </a:gradFill>
        <a:effectLst/>
      </p:bgPr>
    </p:bg>
    <p:spTree>
      <p:nvGrpSpPr>
        <p:cNvPr id="1" name="Shape 747"/>
        <p:cNvGrpSpPr/>
        <p:nvPr/>
      </p:nvGrpSpPr>
      <p:grpSpPr>
        <a:xfrm>
          <a:off x="0" y="0"/>
          <a:ext cx="0" cy="0"/>
          <a:chOff x="0" y="0"/>
          <a:chExt cx="0" cy="0"/>
        </a:xfrm>
      </p:grpSpPr>
      <p:sp>
        <p:nvSpPr>
          <p:cNvPr id="748" name="Google Shape;748;p65"/>
          <p:cNvSpPr txBox="1"/>
          <p:nvPr/>
        </p:nvSpPr>
        <p:spPr>
          <a:xfrm>
            <a:off x="349250" y="266700"/>
            <a:ext cx="11493500" cy="218517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600" b="1" dirty="0">
                <a:solidFill>
                  <a:srgbClr val="222222"/>
                </a:solidFill>
                <a:latin typeface="Times New Roman"/>
                <a:ea typeface="Times New Roman"/>
                <a:cs typeface="Times New Roman"/>
                <a:sym typeface="Times New Roman"/>
              </a:rPr>
              <a:t>Example:</a:t>
            </a:r>
            <a:endParaRPr sz="1600" dirty="0"/>
          </a:p>
          <a:p>
            <a:pPr marL="0" marR="0" lvl="0" indent="0" algn="l" rtl="0">
              <a:lnSpc>
                <a:spcPct val="150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IN" sz="1600" dirty="0">
                <a:solidFill>
                  <a:srgbClr val="222222"/>
                </a:solidFill>
                <a:latin typeface="Times New Roman"/>
                <a:ea typeface="Times New Roman"/>
                <a:cs typeface="Times New Roman"/>
                <a:sym typeface="Times New Roman"/>
              </a:rPr>
              <a:t>In the following example, if the user enters a valid otp in 60 seconds then he will be able to reset his password  but if the he enters the invalid the otp  the user will be prompted to re-enter the otp. </a:t>
            </a:r>
            <a:endParaRPr sz="1600" dirty="0"/>
          </a:p>
          <a:p>
            <a:pPr marL="0" marR="0" lvl="0" indent="0" algn="l" rtl="0">
              <a:lnSpc>
                <a:spcPct val="150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600" dirty="0">
              <a:solidFill>
                <a:schemeClr val="dk1"/>
              </a:solidFill>
              <a:latin typeface="Century Gothic"/>
              <a:ea typeface="Century Gothic"/>
              <a:cs typeface="Century Gothic"/>
              <a:sym typeface="Century Gothic"/>
            </a:endParaRPr>
          </a:p>
        </p:txBody>
      </p:sp>
      <p:pic>
        <p:nvPicPr>
          <p:cNvPr id="749" name="Google Shape;749;p65"/>
          <p:cNvPicPr preferRelativeResize="0"/>
          <p:nvPr/>
        </p:nvPicPr>
        <p:blipFill rotWithShape="1">
          <a:blip r:embed="rId3">
            <a:alphaModFix/>
          </a:blip>
          <a:srcRect/>
          <a:stretch/>
        </p:blipFill>
        <p:spPr>
          <a:xfrm>
            <a:off x="2959099" y="4670206"/>
            <a:ext cx="6273800" cy="1792923"/>
          </a:xfrm>
          <a:prstGeom prst="rect">
            <a:avLst/>
          </a:prstGeom>
          <a:noFill/>
          <a:ln>
            <a:noFill/>
          </a:ln>
        </p:spPr>
      </p:pic>
      <p:pic>
        <p:nvPicPr>
          <p:cNvPr id="750" name="Google Shape;750;p65"/>
          <p:cNvPicPr preferRelativeResize="0"/>
          <p:nvPr/>
        </p:nvPicPr>
        <p:blipFill rotWithShape="1">
          <a:blip r:embed="rId4">
            <a:alphaModFix/>
          </a:blip>
          <a:srcRect/>
          <a:stretch/>
        </p:blipFill>
        <p:spPr>
          <a:xfrm>
            <a:off x="3735387" y="1848683"/>
            <a:ext cx="4721225" cy="2349621"/>
          </a:xfrm>
          <a:prstGeom prst="rect">
            <a:avLst/>
          </a:prstGeom>
          <a:noFill/>
          <a:ln>
            <a:noFill/>
          </a:ln>
        </p:spPr>
      </p:pic>
      <p:sp>
        <p:nvSpPr>
          <p:cNvPr id="5" name="Rectangle 4">
            <a:extLst>
              <a:ext uri="{FF2B5EF4-FFF2-40B4-BE49-F238E27FC236}">
                <a16:creationId xmlns:a16="http://schemas.microsoft.com/office/drawing/2014/main" id="{33E4DFDC-282B-42DE-970A-A9A86EA7E607}"/>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754"/>
        <p:cNvGrpSpPr/>
        <p:nvPr/>
      </p:nvGrpSpPr>
      <p:grpSpPr>
        <a:xfrm>
          <a:off x="0" y="0"/>
          <a:ext cx="0" cy="0"/>
          <a:chOff x="0" y="0"/>
          <a:chExt cx="0" cy="0"/>
        </a:xfrm>
      </p:grpSpPr>
      <p:sp>
        <p:nvSpPr>
          <p:cNvPr id="755" name="Google Shape;755;p66"/>
          <p:cNvSpPr txBox="1">
            <a:spLocks noGrp="1"/>
          </p:cNvSpPr>
          <p:nvPr>
            <p:ph type="title"/>
          </p:nvPr>
        </p:nvSpPr>
        <p:spPr>
          <a:xfrm>
            <a:off x="2758682" y="1731257"/>
            <a:ext cx="6571060" cy="546360"/>
          </a:xfrm>
          <a:prstGeom prst="rect">
            <a:avLst/>
          </a:prstGeom>
          <a:noFill/>
          <a:ln>
            <a:noFill/>
          </a:ln>
        </p:spPr>
        <p:txBody>
          <a:bodyPr spcFirstLastPara="1" wrap="square" lIns="91425" tIns="45700" rIns="91425" bIns="45700" anchor="ctr" anchorCtr="0">
            <a:noAutofit/>
          </a:bodyPr>
          <a:lstStyle/>
          <a:p>
            <a:pPr marL="0" lvl="0" indent="342891" algn="ctr" rtl="0">
              <a:lnSpc>
                <a:spcPct val="115000"/>
              </a:lnSpc>
              <a:spcBef>
                <a:spcPts val="0"/>
              </a:spcBef>
              <a:spcAft>
                <a:spcPts val="0"/>
              </a:spcAft>
              <a:buClr>
                <a:schemeClr val="dk1"/>
              </a:buClr>
              <a:buSzPts val="1800"/>
              <a:buFont typeface="Times New Roman"/>
              <a:buNone/>
            </a:pPr>
            <a:r>
              <a:rPr lang="en-IN" sz="2400" b="1" dirty="0">
                <a:latin typeface="Times New Roman"/>
                <a:ea typeface="Times New Roman"/>
                <a:cs typeface="Times New Roman"/>
                <a:sym typeface="Times New Roman"/>
              </a:rPr>
              <a:t>CONCLUSION</a:t>
            </a:r>
            <a:br>
              <a:rPr lang="en-IN" sz="2400" dirty="0">
                <a:latin typeface="Times New Roman"/>
                <a:ea typeface="Times New Roman"/>
                <a:cs typeface="Times New Roman"/>
                <a:sym typeface="Times New Roman"/>
              </a:rPr>
            </a:br>
            <a:br>
              <a:rPr lang="en-IN" sz="2400" dirty="0">
                <a:latin typeface="Times New Roman"/>
                <a:ea typeface="Times New Roman"/>
                <a:cs typeface="Times New Roman"/>
                <a:sym typeface="Times New Roman"/>
              </a:rPr>
            </a:br>
            <a:endParaRPr sz="2400" dirty="0"/>
          </a:p>
        </p:txBody>
      </p:sp>
      <p:sp>
        <p:nvSpPr>
          <p:cNvPr id="756" name="Google Shape;756;p66"/>
          <p:cNvSpPr txBox="1"/>
          <p:nvPr/>
        </p:nvSpPr>
        <p:spPr>
          <a:xfrm>
            <a:off x="2862258" y="2004437"/>
            <a:ext cx="6473112" cy="258528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IN" sz="1800" i="1" dirty="0">
                <a:solidFill>
                  <a:schemeClr val="dk1"/>
                </a:solidFill>
                <a:latin typeface="Times New Roman"/>
                <a:ea typeface="Times New Roman"/>
                <a:cs typeface="Times New Roman"/>
                <a:sym typeface="Times New Roman"/>
              </a:rPr>
              <a:t>It was a wonderful experience to work on this project. By doing so we have learnt a lot. This project has taken us into many phases of project development and gave us a real insight of how a website of particular shop is managed online. This project will result in people being able to buy their desired products easily without walking into the shop itself.</a:t>
            </a:r>
            <a:endParaRPr sz="1800" dirty="0">
              <a:solidFill>
                <a:schemeClr val="dk1"/>
              </a:solidFill>
              <a:latin typeface="Century Gothic"/>
              <a:ea typeface="Century Gothic"/>
              <a:cs typeface="Century Gothic"/>
              <a:sym typeface="Century Gothic"/>
            </a:endParaRPr>
          </a:p>
        </p:txBody>
      </p:sp>
      <p:sp>
        <p:nvSpPr>
          <p:cNvPr id="4" name="Rectangle 3">
            <a:extLst>
              <a:ext uri="{FF2B5EF4-FFF2-40B4-BE49-F238E27FC236}">
                <a16:creationId xmlns:a16="http://schemas.microsoft.com/office/drawing/2014/main" id="{42B306CB-AAA8-45CC-A9BB-9E0921C04F47}"/>
              </a:ext>
            </a:extLst>
          </p:cNvPr>
          <p:cNvSpPr/>
          <p:nvPr/>
        </p:nvSpPr>
        <p:spPr>
          <a:xfrm>
            <a:off x="28448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Google Shape;761;p67"/>
          <p:cNvSpPr txBox="1">
            <a:spLocks noGrp="1"/>
          </p:cNvSpPr>
          <p:nvPr>
            <p:ph type="title"/>
          </p:nvPr>
        </p:nvSpPr>
        <p:spPr>
          <a:xfrm>
            <a:off x="2886670" y="653606"/>
            <a:ext cx="6571060" cy="54636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800"/>
              <a:buFont typeface="Times New Roman"/>
              <a:buNone/>
            </a:pPr>
            <a:r>
              <a:rPr lang="en-IN" sz="1800" b="1" i="1" dirty="0">
                <a:latin typeface="Times New Roman"/>
                <a:ea typeface="Times New Roman"/>
                <a:cs typeface="Times New Roman"/>
                <a:sym typeface="Times New Roman"/>
              </a:rPr>
              <a:t>BILBIOGRAPHY</a:t>
            </a:r>
            <a:br>
              <a:rPr lang="en-IN" sz="1800" dirty="0">
                <a:latin typeface="Times New Roman"/>
                <a:ea typeface="Times New Roman"/>
                <a:cs typeface="Times New Roman"/>
                <a:sym typeface="Times New Roman"/>
              </a:rPr>
            </a:br>
            <a:endParaRPr sz="1800" dirty="0">
              <a:latin typeface="Times New Roman"/>
              <a:ea typeface="Times New Roman"/>
              <a:cs typeface="Times New Roman"/>
              <a:sym typeface="Times New Roman"/>
            </a:endParaRPr>
          </a:p>
        </p:txBody>
      </p:sp>
      <p:sp>
        <p:nvSpPr>
          <p:cNvPr id="762" name="Google Shape;762;p67"/>
          <p:cNvSpPr txBox="1"/>
          <p:nvPr/>
        </p:nvSpPr>
        <p:spPr>
          <a:xfrm>
            <a:off x="899160" y="1329881"/>
            <a:ext cx="10393680" cy="573999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400"/>
              <a:buFont typeface="Arial" panose="020B0604020202020204" pitchFamily="34" charset="0"/>
              <a:buChar char="•"/>
            </a:pPr>
            <a:r>
              <a:rPr lang="en-IN" sz="1600" b="1" i="1" dirty="0">
                <a:solidFill>
                  <a:schemeClr val="dk1"/>
                </a:solidFill>
                <a:latin typeface="Times New Roman"/>
                <a:ea typeface="Times New Roman"/>
                <a:cs typeface="Times New Roman"/>
                <a:sym typeface="Times New Roman"/>
              </a:rPr>
              <a:t>Book References:</a:t>
            </a:r>
            <a:endParaRPr sz="1600" dirty="0">
              <a:solidFill>
                <a:schemeClr val="dk1"/>
              </a:solidFill>
              <a:latin typeface="Times New Roman"/>
              <a:ea typeface="Times New Roman"/>
              <a:cs typeface="Times New Roman"/>
              <a:sym typeface="Times New Roman"/>
            </a:endParaRPr>
          </a:p>
          <a:p>
            <a:pPr marL="257168" marR="0" lvl="0" indent="-257168" algn="l" rtl="0">
              <a:lnSpc>
                <a:spcPct val="150000"/>
              </a:lnSpc>
              <a:spcBef>
                <a:spcPts val="0"/>
              </a:spcBef>
              <a:spcAft>
                <a:spcPts val="0"/>
              </a:spcAft>
              <a:buClr>
                <a:schemeClr val="dk1"/>
              </a:buClr>
              <a:buSzPts val="1400"/>
              <a:buFont typeface="Times New Roman"/>
              <a:buAutoNum type="arabicPeriod"/>
            </a:pPr>
            <a:r>
              <a:rPr lang="en-IN" sz="1600" i="1" dirty="0">
                <a:solidFill>
                  <a:schemeClr val="dk1"/>
                </a:solidFill>
                <a:latin typeface="Times New Roman"/>
                <a:ea typeface="Times New Roman"/>
                <a:cs typeface="Times New Roman"/>
                <a:sym typeface="Times New Roman"/>
              </a:rPr>
              <a:t> Rajib mall “Fundamental of software engineering”, prentice hall learning India private limited. [Edition 4].</a:t>
            </a:r>
            <a:endParaRPr sz="1600" dirty="0">
              <a:solidFill>
                <a:schemeClr val="dk1"/>
              </a:solidFill>
              <a:latin typeface="Times New Roman"/>
              <a:ea typeface="Times New Roman"/>
              <a:cs typeface="Times New Roman"/>
              <a:sym typeface="Times New Roman"/>
            </a:endParaRPr>
          </a:p>
          <a:p>
            <a:pPr marL="257168" marR="0" lvl="0" indent="-257168" algn="l" rtl="0">
              <a:lnSpc>
                <a:spcPct val="150000"/>
              </a:lnSpc>
              <a:spcBef>
                <a:spcPts val="0"/>
              </a:spcBef>
              <a:spcAft>
                <a:spcPts val="0"/>
              </a:spcAft>
              <a:buClr>
                <a:schemeClr val="dk1"/>
              </a:buClr>
              <a:buSzPts val="1400"/>
              <a:buFont typeface="Times New Roman"/>
              <a:buAutoNum type="arabicPeriod"/>
            </a:pPr>
            <a:r>
              <a:rPr lang="en-IN" sz="1600" i="1" dirty="0">
                <a:solidFill>
                  <a:schemeClr val="dk1"/>
                </a:solidFill>
                <a:latin typeface="Times New Roman"/>
                <a:ea typeface="Times New Roman"/>
                <a:cs typeface="Times New Roman"/>
                <a:sym typeface="Times New Roman"/>
              </a:rPr>
              <a:t>Jon duckett, “HTML and CSS: Design and build websites”, Wiley. [Edition 2].</a:t>
            </a:r>
            <a:endParaRPr sz="1600" dirty="0">
              <a:solidFill>
                <a:schemeClr val="dk1"/>
              </a:solidFill>
              <a:latin typeface="Times New Roman"/>
              <a:ea typeface="Times New Roman"/>
              <a:cs typeface="Times New Roman"/>
              <a:sym typeface="Times New Roman"/>
            </a:endParaRPr>
          </a:p>
          <a:p>
            <a:pPr marL="257168" marR="0" lvl="0" indent="-257168" algn="l" rtl="0">
              <a:lnSpc>
                <a:spcPct val="150000"/>
              </a:lnSpc>
              <a:spcBef>
                <a:spcPts val="0"/>
              </a:spcBef>
              <a:spcAft>
                <a:spcPts val="0"/>
              </a:spcAft>
              <a:buClr>
                <a:schemeClr val="dk1"/>
              </a:buClr>
              <a:buSzPts val="1400"/>
              <a:buFont typeface="Times New Roman"/>
              <a:buAutoNum type="arabicPeriod"/>
            </a:pPr>
            <a:r>
              <a:rPr lang="en-IN" sz="1600" i="1" dirty="0">
                <a:solidFill>
                  <a:schemeClr val="dk1"/>
                </a:solidFill>
                <a:latin typeface="Times New Roman"/>
                <a:ea typeface="Times New Roman"/>
                <a:cs typeface="Times New Roman"/>
                <a:sym typeface="Times New Roman"/>
              </a:rPr>
              <a:t>W.Jason Gilmore, “Beginning of PHP and MySQL from novice to professional”, Apress. [Edition 4].</a:t>
            </a:r>
            <a:endParaRPr sz="1600" dirty="0">
              <a:solidFill>
                <a:schemeClr val="dk1"/>
              </a:solidFill>
              <a:latin typeface="Times New Roman"/>
              <a:ea typeface="Times New Roman"/>
              <a:cs typeface="Times New Roman"/>
              <a:sym typeface="Times New Roman"/>
            </a:endParaRPr>
          </a:p>
          <a:p>
            <a:pPr marL="257168" marR="0" lvl="0" indent="-257168" algn="l" rtl="0">
              <a:lnSpc>
                <a:spcPct val="150000"/>
              </a:lnSpc>
              <a:spcBef>
                <a:spcPts val="0"/>
              </a:spcBef>
              <a:spcAft>
                <a:spcPts val="0"/>
              </a:spcAft>
              <a:buClr>
                <a:schemeClr val="dk1"/>
              </a:buClr>
              <a:buSzPts val="1400"/>
              <a:buFont typeface="Times New Roman"/>
              <a:buAutoNum type="arabicPeriod"/>
            </a:pPr>
            <a:r>
              <a:rPr lang="en-IN" sz="1600" i="1" dirty="0">
                <a:solidFill>
                  <a:schemeClr val="dk1"/>
                </a:solidFill>
                <a:latin typeface="Times New Roman"/>
                <a:ea typeface="Times New Roman"/>
                <a:cs typeface="Times New Roman"/>
                <a:sym typeface="Times New Roman"/>
              </a:rPr>
              <a:t>David sklar, “Learning PHP5, oreilly [edition 5].</a:t>
            </a:r>
            <a:endParaRPr sz="1600" dirty="0"/>
          </a:p>
          <a:p>
            <a:pPr marL="285750" marR="0" lvl="0" indent="-285750" algn="l" rtl="0">
              <a:lnSpc>
                <a:spcPct val="150000"/>
              </a:lnSpc>
              <a:spcBef>
                <a:spcPts val="600"/>
              </a:spcBef>
              <a:spcAft>
                <a:spcPts val="0"/>
              </a:spcAft>
              <a:buClr>
                <a:schemeClr val="dk1"/>
              </a:buClr>
              <a:buSzPts val="1400"/>
              <a:buFont typeface="Arial" panose="020B0604020202020204" pitchFamily="34" charset="0"/>
              <a:buChar char="•"/>
            </a:pPr>
            <a:r>
              <a:rPr lang="en-IN" sz="1600" b="1" i="1" dirty="0">
                <a:solidFill>
                  <a:schemeClr val="dk1"/>
                </a:solidFill>
                <a:latin typeface="Times New Roman"/>
                <a:ea typeface="Times New Roman"/>
                <a:cs typeface="Times New Roman"/>
                <a:sym typeface="Times New Roman"/>
              </a:rPr>
              <a:t>Website References:</a:t>
            </a:r>
            <a:endParaRPr sz="1600" dirty="0">
              <a:solidFill>
                <a:schemeClr val="dk1"/>
              </a:solidFill>
              <a:latin typeface="Times New Roman"/>
              <a:ea typeface="Times New Roman"/>
              <a:cs typeface="Times New Roman"/>
              <a:sym typeface="Times New Roman"/>
            </a:endParaRPr>
          </a:p>
          <a:p>
            <a:pPr marL="257168" marR="0" lvl="0" indent="-257168" algn="l" rtl="0">
              <a:lnSpc>
                <a:spcPct val="150000"/>
              </a:lnSpc>
              <a:spcBef>
                <a:spcPts val="0"/>
              </a:spcBef>
              <a:spcAft>
                <a:spcPts val="0"/>
              </a:spcAft>
              <a:buClr>
                <a:schemeClr val="dk1"/>
              </a:buClr>
              <a:buSzPts val="1400"/>
              <a:buFont typeface="Times New Roman"/>
              <a:buAutoNum type="arabicPeriod"/>
            </a:pPr>
            <a:r>
              <a:rPr lang="en-IN" sz="1600" i="1" dirty="0">
                <a:solidFill>
                  <a:schemeClr val="dk1"/>
                </a:solidFill>
                <a:latin typeface="Times New Roman"/>
                <a:ea typeface="Times New Roman"/>
                <a:cs typeface="Times New Roman"/>
                <a:sym typeface="Times New Roman"/>
              </a:rPr>
              <a:t>“W3Schools”, </a:t>
            </a:r>
            <a:r>
              <a:rPr lang="en-IN" sz="1600" i="1" u="sng" dirty="0">
                <a:solidFill>
                  <a:srgbClr val="00B0F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https://www.w3schools.com/php/default.asp</a:t>
            </a:r>
            <a:endParaRPr sz="1600" dirty="0">
              <a:solidFill>
                <a:srgbClr val="00B0F0"/>
              </a:solidFill>
              <a:latin typeface="Times New Roman"/>
              <a:ea typeface="Times New Roman"/>
              <a:cs typeface="Times New Roman"/>
              <a:sym typeface="Times New Roman"/>
            </a:endParaRPr>
          </a:p>
          <a:p>
            <a:pPr marL="257168" marR="0" lvl="0" indent="-257168" algn="l" rtl="0">
              <a:lnSpc>
                <a:spcPct val="150000"/>
              </a:lnSpc>
              <a:spcBef>
                <a:spcPts val="0"/>
              </a:spcBef>
              <a:spcAft>
                <a:spcPts val="0"/>
              </a:spcAft>
              <a:buClr>
                <a:schemeClr val="dk1"/>
              </a:buClr>
              <a:buSzPts val="1400"/>
              <a:buFont typeface="Times New Roman"/>
              <a:buAutoNum type="arabicPeriod"/>
            </a:pPr>
            <a:r>
              <a:rPr lang="en-IN" sz="1600" i="1" dirty="0">
                <a:solidFill>
                  <a:schemeClr val="dk1"/>
                </a:solidFill>
                <a:latin typeface="Times New Roman"/>
                <a:ea typeface="Times New Roman"/>
                <a:cs typeface="Times New Roman"/>
                <a:sym typeface="Times New Roman"/>
              </a:rPr>
              <a:t>“PHP”, </a:t>
            </a:r>
            <a:r>
              <a:rPr lang="en-IN" sz="1600" i="1" u="sng" dirty="0">
                <a:solidFill>
                  <a:srgbClr val="00B0F0"/>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https://www.php.net/manual/en/function.session-id.php</a:t>
            </a:r>
            <a:endParaRPr sz="1600" dirty="0">
              <a:solidFill>
                <a:srgbClr val="00B0F0"/>
              </a:solidFill>
              <a:latin typeface="Times New Roman"/>
              <a:ea typeface="Times New Roman"/>
              <a:cs typeface="Times New Roman"/>
              <a:sym typeface="Times New Roman"/>
            </a:endParaRPr>
          </a:p>
          <a:p>
            <a:pPr marL="257168" marR="0" lvl="0" indent="-257168" algn="l" rtl="0">
              <a:lnSpc>
                <a:spcPct val="150000"/>
              </a:lnSpc>
              <a:spcBef>
                <a:spcPts val="0"/>
              </a:spcBef>
              <a:spcAft>
                <a:spcPts val="0"/>
              </a:spcAft>
              <a:buClr>
                <a:schemeClr val="dk1"/>
              </a:buClr>
              <a:buSzPts val="1400"/>
              <a:buFont typeface="Times New Roman"/>
              <a:buAutoNum type="arabicPeriod"/>
            </a:pPr>
            <a:r>
              <a:rPr lang="en-IN" sz="1600" i="1" dirty="0">
                <a:solidFill>
                  <a:schemeClr val="dk1"/>
                </a:solidFill>
                <a:latin typeface="Times New Roman"/>
                <a:ea typeface="Times New Roman"/>
                <a:cs typeface="Times New Roman"/>
                <a:sym typeface="Times New Roman"/>
              </a:rPr>
              <a:t>“Bootstrap”, </a:t>
            </a:r>
            <a:r>
              <a:rPr lang="en-IN" sz="1600" i="1" u="sng" dirty="0">
                <a:solidFill>
                  <a:srgbClr val="00B0F0"/>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https://getbootstrap.com</a:t>
            </a:r>
            <a:r>
              <a:rPr lang="en-IN" sz="1600" i="1" u="sng" dirty="0">
                <a:solidFill>
                  <a:srgbClr val="00B0F0"/>
                </a:solidFill>
                <a:latin typeface="Times New Roman"/>
                <a:ea typeface="Times New Roman"/>
                <a:cs typeface="Times New Roman"/>
                <a:sym typeface="Times New Roman"/>
              </a:rPr>
              <a:t>/docs</a:t>
            </a:r>
            <a:endParaRPr sz="1600" dirty="0">
              <a:solidFill>
                <a:srgbClr val="00B0F0"/>
              </a:solidFill>
              <a:latin typeface="Times New Roman"/>
              <a:ea typeface="Times New Roman"/>
              <a:cs typeface="Times New Roman"/>
              <a:sym typeface="Times New Roman"/>
            </a:endParaRPr>
          </a:p>
          <a:p>
            <a:pPr marL="257168" marR="0" lvl="0" indent="-257168" algn="l" rtl="0">
              <a:lnSpc>
                <a:spcPct val="150000"/>
              </a:lnSpc>
              <a:spcBef>
                <a:spcPts val="0"/>
              </a:spcBef>
              <a:spcAft>
                <a:spcPts val="0"/>
              </a:spcAft>
              <a:buClr>
                <a:schemeClr val="dk1"/>
              </a:buClr>
              <a:buSzPts val="1400"/>
              <a:buFont typeface="Times New Roman"/>
              <a:buAutoNum type="arabicPeriod"/>
            </a:pPr>
            <a:r>
              <a:rPr lang="en-IN" sz="1600" i="1" dirty="0">
                <a:solidFill>
                  <a:schemeClr val="dk1"/>
                </a:solidFill>
                <a:latin typeface="Times New Roman"/>
                <a:ea typeface="Times New Roman"/>
                <a:cs typeface="Times New Roman"/>
                <a:sym typeface="Times New Roman"/>
              </a:rPr>
              <a:t>“Geek for Geeks”, </a:t>
            </a:r>
            <a:r>
              <a:rPr lang="en-IN" sz="1600" i="1" u="sng" dirty="0">
                <a:solidFill>
                  <a:srgbClr val="00B0F0"/>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https://www.geeksforgeeks.org</a:t>
            </a:r>
            <a:r>
              <a:rPr lang="en-IN" sz="1600" i="1" u="sng" dirty="0">
                <a:solidFill>
                  <a:srgbClr val="00B0F0"/>
                </a:solidFill>
                <a:latin typeface="Times New Roman"/>
                <a:ea typeface="Times New Roman"/>
                <a:cs typeface="Times New Roman"/>
                <a:sym typeface="Times New Roman"/>
              </a:rPr>
              <a:t>/php/</a:t>
            </a:r>
            <a:endParaRPr sz="1600" dirty="0">
              <a:solidFill>
                <a:srgbClr val="00B0F0"/>
              </a:solidFill>
              <a:latin typeface="Times New Roman"/>
              <a:ea typeface="Times New Roman"/>
              <a:cs typeface="Times New Roman"/>
              <a:sym typeface="Times New Roman"/>
            </a:endParaRPr>
          </a:p>
          <a:p>
            <a:pPr marL="257168" marR="0" lvl="0" indent="-257168" algn="l" rtl="0">
              <a:lnSpc>
                <a:spcPct val="150000"/>
              </a:lnSpc>
              <a:spcBef>
                <a:spcPts val="0"/>
              </a:spcBef>
              <a:spcAft>
                <a:spcPts val="0"/>
              </a:spcAft>
              <a:buClr>
                <a:schemeClr val="dk1"/>
              </a:buClr>
              <a:buSzPts val="1400"/>
              <a:buFont typeface="Times New Roman"/>
              <a:buAutoNum type="arabicPeriod"/>
            </a:pPr>
            <a:r>
              <a:rPr lang="en-IN" sz="1600" i="1" dirty="0">
                <a:solidFill>
                  <a:schemeClr val="dk1"/>
                </a:solidFill>
                <a:latin typeface="Times New Roman"/>
                <a:ea typeface="Times New Roman"/>
                <a:cs typeface="Times New Roman"/>
                <a:sym typeface="Times New Roman"/>
              </a:rPr>
              <a:t>“PHP Buddy”, </a:t>
            </a:r>
            <a:r>
              <a:rPr lang="en-IN" sz="1600" i="1" u="sng" dirty="0">
                <a:solidFill>
                  <a:srgbClr val="00B0F0"/>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https://www.phpbuddy.com</a:t>
            </a:r>
            <a:r>
              <a:rPr lang="en-IN" sz="1600" i="1" u="sng" dirty="0">
                <a:solidFill>
                  <a:srgbClr val="00B0F0"/>
                </a:solidFill>
                <a:latin typeface="Times New Roman"/>
                <a:ea typeface="Times New Roman"/>
                <a:cs typeface="Times New Roman"/>
                <a:sym typeface="Times New Roman"/>
              </a:rPr>
              <a:t>/</a:t>
            </a:r>
            <a:endParaRPr sz="1600" dirty="0">
              <a:solidFill>
                <a:srgbClr val="00B0F0"/>
              </a:solidFill>
              <a:latin typeface="Times New Roman"/>
              <a:ea typeface="Times New Roman"/>
              <a:cs typeface="Times New Roman"/>
              <a:sym typeface="Times New Roman"/>
            </a:endParaRPr>
          </a:p>
          <a:p>
            <a:pPr marL="257168" marR="0" lvl="0" indent="-257168" algn="l" rtl="0">
              <a:lnSpc>
                <a:spcPct val="150000"/>
              </a:lnSpc>
              <a:spcBef>
                <a:spcPts val="0"/>
              </a:spcBef>
              <a:spcAft>
                <a:spcPts val="0"/>
              </a:spcAft>
              <a:buClr>
                <a:schemeClr val="dk1"/>
              </a:buClr>
              <a:buSzPts val="1400"/>
              <a:buFont typeface="Times New Roman"/>
              <a:buAutoNum type="arabicPeriod"/>
            </a:pPr>
            <a:r>
              <a:rPr lang="en-IN" sz="1600" i="1" dirty="0">
                <a:solidFill>
                  <a:schemeClr val="dk1"/>
                </a:solidFill>
                <a:latin typeface="Times New Roman"/>
                <a:ea typeface="Times New Roman"/>
                <a:cs typeface="Times New Roman"/>
                <a:sym typeface="Times New Roman"/>
              </a:rPr>
              <a:t> “</a:t>
            </a:r>
            <a:r>
              <a:rPr lang="en-IN" sz="1600" i="1" dirty="0" err="1">
                <a:solidFill>
                  <a:schemeClr val="dk1"/>
                </a:solidFill>
                <a:latin typeface="Times New Roman"/>
                <a:ea typeface="Times New Roman"/>
                <a:cs typeface="Times New Roman"/>
                <a:sym typeface="Times New Roman"/>
              </a:rPr>
              <a:t>JQuery</a:t>
            </a:r>
            <a:r>
              <a:rPr lang="en-IN" sz="1600" i="1" dirty="0">
                <a:solidFill>
                  <a:schemeClr val="dk1"/>
                </a:solidFill>
                <a:latin typeface="Times New Roman"/>
                <a:ea typeface="Times New Roman"/>
                <a:cs typeface="Times New Roman"/>
                <a:sym typeface="Times New Roman"/>
              </a:rPr>
              <a:t> CDN”, </a:t>
            </a:r>
            <a:r>
              <a:rPr lang="en-IN" sz="1600" i="1" u="sng" dirty="0">
                <a:solidFill>
                  <a:srgbClr val="00B0F0"/>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https://code.jquery.com</a:t>
            </a:r>
            <a:r>
              <a:rPr lang="en-IN" sz="1600" i="1" u="sng" dirty="0">
                <a:solidFill>
                  <a:srgbClr val="00B0F0"/>
                </a:solidFill>
                <a:latin typeface="Times New Roman"/>
                <a:ea typeface="Times New Roman"/>
                <a:cs typeface="Times New Roman"/>
                <a:sym typeface="Times New Roman"/>
              </a:rPr>
              <a:t>/</a:t>
            </a:r>
            <a:endParaRPr sz="1600" dirty="0">
              <a:solidFill>
                <a:srgbClr val="00B0F0"/>
              </a:solidFill>
              <a:latin typeface="Times New Roman"/>
              <a:ea typeface="Times New Roman"/>
              <a:cs typeface="Times New Roman"/>
              <a:sym typeface="Times New Roman"/>
            </a:endParaRPr>
          </a:p>
          <a:p>
            <a:pPr marL="257168" marR="0" lvl="0" indent="-257168" algn="just" rtl="0">
              <a:lnSpc>
                <a:spcPct val="150000"/>
              </a:lnSpc>
              <a:spcBef>
                <a:spcPts val="0"/>
              </a:spcBef>
              <a:spcAft>
                <a:spcPts val="0"/>
              </a:spcAft>
              <a:buClr>
                <a:schemeClr val="dk1"/>
              </a:buClr>
              <a:buSzPts val="1400"/>
              <a:buFont typeface="Times New Roman"/>
              <a:buAutoNum type="arabicPeriod"/>
            </a:pPr>
            <a:r>
              <a:rPr lang="en-IN" sz="1600" i="1" dirty="0">
                <a:solidFill>
                  <a:schemeClr val="dk1"/>
                </a:solidFill>
                <a:latin typeface="Times New Roman"/>
                <a:ea typeface="Times New Roman"/>
                <a:cs typeface="Times New Roman"/>
                <a:sym typeface="Times New Roman"/>
              </a:rPr>
              <a:t>“OWL Carousel”, </a:t>
            </a:r>
            <a:r>
              <a:rPr lang="en-IN" sz="1600" i="1" u="sng" dirty="0">
                <a:solidFill>
                  <a:srgbClr val="00B0F0"/>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https://owlcarousel2.github.io/OwlCarousel2/</a:t>
            </a:r>
            <a:endParaRPr sz="1600" dirty="0">
              <a:solidFill>
                <a:srgbClr val="00B0F0"/>
              </a:solidFill>
              <a:latin typeface="Times New Roman"/>
              <a:ea typeface="Times New Roman"/>
              <a:cs typeface="Times New Roman"/>
              <a:sym typeface="Times New Roman"/>
            </a:endParaRPr>
          </a:p>
          <a:p>
            <a:pPr marL="0" marR="0" lvl="0" indent="0" algn="l" rtl="0">
              <a:lnSpc>
                <a:spcPct val="150000"/>
              </a:lnSpc>
              <a:spcBef>
                <a:spcPts val="60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l" rtl="0">
              <a:spcBef>
                <a:spcPts val="600"/>
              </a:spcBef>
              <a:spcAft>
                <a:spcPts val="0"/>
              </a:spcAft>
              <a:buNone/>
            </a:pPr>
            <a:endParaRPr sz="1600" dirty="0">
              <a:solidFill>
                <a:schemeClr val="dk1"/>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3E7458EF-5D9F-4BBC-8988-5BAC13A5472B}"/>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36"/>
        <p:cNvGrpSpPr/>
        <p:nvPr/>
      </p:nvGrpSpPr>
      <p:grpSpPr>
        <a:xfrm>
          <a:off x="0" y="0"/>
          <a:ext cx="0" cy="0"/>
          <a:chOff x="0" y="0"/>
          <a:chExt cx="0" cy="0"/>
        </a:xfrm>
      </p:grpSpPr>
      <p:sp>
        <p:nvSpPr>
          <p:cNvPr id="337" name="Google Shape;337;p7"/>
          <p:cNvSpPr txBox="1"/>
          <p:nvPr/>
        </p:nvSpPr>
        <p:spPr>
          <a:xfrm>
            <a:off x="5000210" y="-159853"/>
            <a:ext cx="2191579" cy="1400343"/>
          </a:xfrm>
          <a:prstGeom prst="rect">
            <a:avLst/>
          </a:prstGeom>
          <a:noFill/>
          <a:ln>
            <a:noFill/>
          </a:ln>
        </p:spPr>
        <p:txBody>
          <a:bodyPr spcFirstLastPara="1" wrap="square" lIns="91425" tIns="45700" rIns="91425" bIns="45700" anchor="t" anchorCtr="0">
            <a:spAutoFit/>
          </a:bodyPr>
          <a:lstStyle/>
          <a:p>
            <a:pPr marL="0" marR="191925" lvl="0" indent="342891" algn="ctr" rtl="0">
              <a:lnSpc>
                <a:spcPct val="150000"/>
              </a:lnSpc>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marR="191925" lvl="0" indent="342891" algn="ctr" rtl="0">
              <a:lnSpc>
                <a:spcPct val="150000"/>
              </a:lnSpc>
              <a:spcBef>
                <a:spcPts val="567"/>
              </a:spcBef>
              <a:spcAft>
                <a:spcPts val="0"/>
              </a:spcAft>
              <a:buNone/>
            </a:pPr>
            <a:r>
              <a:rPr lang="en-IN" sz="2000" b="1" dirty="0">
                <a:solidFill>
                  <a:schemeClr val="dk1"/>
                </a:solidFill>
                <a:latin typeface="Times New Roman"/>
                <a:ea typeface="Times New Roman"/>
                <a:cs typeface="Times New Roman"/>
                <a:sym typeface="Times New Roman"/>
              </a:rPr>
              <a:t>DESIGN</a:t>
            </a:r>
            <a:endParaRPr sz="20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000" dirty="0">
              <a:solidFill>
                <a:schemeClr val="dk1"/>
              </a:solidFill>
              <a:latin typeface="Century Gothic"/>
              <a:ea typeface="Century Gothic"/>
              <a:cs typeface="Century Gothic"/>
              <a:sym typeface="Century Gothic"/>
            </a:endParaRPr>
          </a:p>
        </p:txBody>
      </p:sp>
      <p:sp>
        <p:nvSpPr>
          <p:cNvPr id="338" name="Google Shape;338;p7"/>
          <p:cNvSpPr txBox="1"/>
          <p:nvPr/>
        </p:nvSpPr>
        <p:spPr>
          <a:xfrm>
            <a:off x="461009" y="965145"/>
            <a:ext cx="11269980" cy="5893881"/>
          </a:xfrm>
          <a:prstGeom prst="rect">
            <a:avLst/>
          </a:prstGeom>
          <a:noFill/>
          <a:ln>
            <a:noFill/>
          </a:ln>
        </p:spPr>
        <p:txBody>
          <a:bodyPr spcFirstLastPara="1" wrap="square" lIns="91425" tIns="45700" rIns="91425" bIns="45700" anchor="t" anchorCtr="0">
            <a:spAutoFit/>
          </a:bodyPr>
          <a:lstStyle/>
          <a:p>
            <a:pPr marL="0" marR="0" lvl="0" indent="342891" algn="l" rtl="0">
              <a:lnSpc>
                <a:spcPct val="150000"/>
              </a:lnSpc>
              <a:spcBef>
                <a:spcPts val="0"/>
              </a:spcBef>
              <a:spcAft>
                <a:spcPts val="0"/>
              </a:spcAft>
              <a:buNone/>
            </a:pPr>
            <a:r>
              <a:rPr lang="en-IN"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3.1 Data flow diagram </a:t>
            </a:r>
            <a:endParaRPr sz="1800" dirty="0">
              <a:latin typeface="Times New Roman" panose="02020603050405020304" pitchFamily="18" charset="0"/>
              <a:cs typeface="Times New Roman" panose="02020603050405020304" pitchFamily="18" charset="0"/>
            </a:endParaRPr>
          </a:p>
          <a:p>
            <a:pPr marL="0" marR="0" lvl="0" indent="342891" algn="l" rtl="0">
              <a:lnSpc>
                <a:spcPct val="150000"/>
              </a:lnSpc>
              <a:spcBef>
                <a:spcPts val="0"/>
              </a:spcBef>
              <a:spcAft>
                <a:spcPts val="0"/>
              </a:spcAft>
              <a:buNone/>
            </a:pP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214308" marR="0" lvl="0" indent="-214308" algn="l" rtl="0">
              <a:lnSpc>
                <a:spcPct val="150000"/>
              </a:lnSpc>
              <a:spcBef>
                <a:spcPts val="0"/>
              </a:spcBef>
              <a:spcAft>
                <a:spcPts val="0"/>
              </a:spcAft>
              <a:buClr>
                <a:schemeClr val="dk1"/>
              </a:buClr>
              <a:buSzPts val="1600"/>
              <a:buFont typeface="Arial"/>
              <a:buChar char="•"/>
            </a:pP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DFD (data flow diagram) is also known as bubble chart or data flow graph. DFD’s are very useful in understanding the system and can be effectively used during analysis. It shows flow of data through a system visually.</a:t>
            </a:r>
            <a:endParaRPr sz="1800" dirty="0">
              <a:latin typeface="Times New Roman" panose="02020603050405020304" pitchFamily="18" charset="0"/>
              <a:cs typeface="Times New Roman" panose="02020603050405020304" pitchFamily="18" charset="0"/>
            </a:endParaRPr>
          </a:p>
          <a:p>
            <a:pPr marL="214308" marR="0" lvl="0" indent="-214308" algn="l" rtl="0">
              <a:lnSpc>
                <a:spcPct val="150000"/>
              </a:lnSpc>
              <a:spcBef>
                <a:spcPts val="0"/>
              </a:spcBef>
              <a:spcAft>
                <a:spcPts val="0"/>
              </a:spcAft>
              <a:buClr>
                <a:schemeClr val="dk1"/>
              </a:buClr>
              <a:buSzPts val="1600"/>
              <a:buFont typeface="Arial"/>
              <a:buChar char="•"/>
            </a:pP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1. DFD level 0: </a:t>
            </a:r>
            <a:r>
              <a:rPr lang="en-US" sz="1800" u="sng" dirty="0">
                <a:solidFill>
                  <a:srgbClr val="00B0F0"/>
                </a:solidFill>
                <a:latin typeface="Times New Roman" panose="02020603050405020304" pitchFamily="18" charset="0"/>
                <a:ea typeface="Times New Roman"/>
                <a:cs typeface="Times New Roman" panose="02020603050405020304" pitchFamily="18" charset="0"/>
                <a:sym typeface="Times New Roman"/>
                <a:hlinkClick r:id="rId3" action="ppaction://hlinkfile">
                  <a:extLst>
                    <a:ext uri="{A12FA001-AC4F-418D-AE19-62706E023703}">
                      <ahyp:hlinkClr xmlns:ahyp="http://schemas.microsoft.com/office/drawing/2018/hyperlinkcolor" val="tx"/>
                    </a:ext>
                  </a:extLst>
                </a:hlinkClick>
              </a:rPr>
              <a:t>NEW_DFD.jpg</a:t>
            </a:r>
            <a:endParaRPr lang="en-US" sz="1800" u="sng" dirty="0">
              <a:solidFill>
                <a:srgbClr val="00B0F0"/>
              </a:solidFill>
              <a:latin typeface="Times New Roman" panose="02020603050405020304" pitchFamily="18" charset="0"/>
              <a:ea typeface="Times New Roman"/>
              <a:cs typeface="Times New Roman" panose="02020603050405020304" pitchFamily="18" charset="0"/>
              <a:sym typeface="Times New Roman"/>
            </a:endParaRPr>
          </a:p>
          <a:p>
            <a:pPr marL="214308" marR="0" lvl="0" indent="-214308" algn="l" rtl="0">
              <a:lnSpc>
                <a:spcPct val="150000"/>
              </a:lnSpc>
              <a:spcBef>
                <a:spcPts val="0"/>
              </a:spcBef>
              <a:spcAft>
                <a:spcPts val="0"/>
              </a:spcAft>
              <a:buClr>
                <a:schemeClr val="dk1"/>
              </a:buClr>
              <a:buSzPts val="1600"/>
              <a:buFont typeface="Arial"/>
              <a:buChar char="•"/>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2. ADMIN level 1: </a:t>
            </a:r>
            <a:r>
              <a:rPr lang="en-US" sz="1800" u="sng" dirty="0">
                <a:solidFill>
                  <a:srgbClr val="00B0F0"/>
                </a:solidFill>
                <a:latin typeface="Times New Roman" panose="02020603050405020304" pitchFamily="18" charset="0"/>
                <a:ea typeface="Times New Roman"/>
                <a:cs typeface="Times New Roman" panose="02020603050405020304" pitchFamily="18" charset="0"/>
                <a:sym typeface="Times New Roman"/>
                <a:hlinkClick r:id="rId4" action="ppaction://hlinkfile">
                  <a:extLst>
                    <a:ext uri="{A12FA001-AC4F-418D-AE19-62706E023703}">
                      <ahyp:hlinkClr xmlns:ahyp="http://schemas.microsoft.com/office/drawing/2018/hyperlinkcolor" val="tx"/>
                    </a:ext>
                  </a:extLst>
                </a:hlinkClick>
              </a:rPr>
              <a:t>ADMIN_LEVEL1.jpg</a:t>
            </a:r>
            <a:endParaRPr lang="en-US" sz="1800" dirty="0">
              <a:solidFill>
                <a:srgbClr val="00B0F0"/>
              </a:solidFill>
              <a:latin typeface="Times New Roman" panose="02020603050405020304" pitchFamily="18" charset="0"/>
              <a:ea typeface="Times New Roman"/>
              <a:cs typeface="Times New Roman" panose="02020603050405020304" pitchFamily="18" charset="0"/>
              <a:sym typeface="Times New Roman"/>
            </a:endParaRPr>
          </a:p>
          <a:p>
            <a:pPr marL="214308" marR="0" lvl="0" indent="-214308" algn="l" rtl="0">
              <a:lnSpc>
                <a:spcPct val="150000"/>
              </a:lnSpc>
              <a:spcBef>
                <a:spcPts val="0"/>
              </a:spcBef>
              <a:spcAft>
                <a:spcPts val="0"/>
              </a:spcAft>
              <a:buClr>
                <a:schemeClr val="dk1"/>
              </a:buClr>
              <a:buSzPts val="1600"/>
              <a:buFont typeface="Arial"/>
              <a:buChar char="•"/>
            </a:pP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3. SHOPKEEPER level 1: </a:t>
            </a:r>
            <a:r>
              <a:rPr lang="en-IN" sz="1800" u="sng" dirty="0">
                <a:solidFill>
                  <a:srgbClr val="00B0F0"/>
                </a:solidFill>
                <a:latin typeface="Times New Roman" panose="02020603050405020304" pitchFamily="18" charset="0"/>
                <a:ea typeface="Times New Roman"/>
                <a:cs typeface="Times New Roman" panose="02020603050405020304" pitchFamily="18" charset="0"/>
                <a:sym typeface="Times New Roman"/>
                <a:hlinkClick r:id="rId5" action="ppaction://hlinkfile">
                  <a:extLst>
                    <a:ext uri="{A12FA001-AC4F-418D-AE19-62706E023703}">
                      <ahyp:hlinkClr xmlns:ahyp="http://schemas.microsoft.com/office/drawing/2018/hyperlinkcolor" val="tx"/>
                    </a:ext>
                  </a:extLst>
                </a:hlinkClick>
              </a:rPr>
              <a:t>SHOPKEEPER_LEVEL1.jpg</a:t>
            </a:r>
            <a:endParaRPr sz="1800" dirty="0">
              <a:solidFill>
                <a:srgbClr val="00B0F0"/>
              </a:solidFill>
              <a:latin typeface="Times New Roman" panose="02020603050405020304" pitchFamily="18" charset="0"/>
              <a:ea typeface="Times New Roman"/>
              <a:cs typeface="Times New Roman" panose="02020603050405020304" pitchFamily="18" charset="0"/>
              <a:sym typeface="Times New Roman"/>
            </a:endParaRPr>
          </a:p>
          <a:p>
            <a:pPr marL="214307" marR="0" lvl="0" indent="-214307" algn="l" rtl="0">
              <a:lnSpc>
                <a:spcPct val="150000"/>
              </a:lnSpc>
              <a:spcBef>
                <a:spcPts val="0"/>
              </a:spcBef>
              <a:spcAft>
                <a:spcPts val="0"/>
              </a:spcAft>
              <a:buClr>
                <a:schemeClr val="dk1"/>
              </a:buClr>
              <a:buSzPts val="1600"/>
              <a:buFont typeface="Arial"/>
              <a:buChar char="•"/>
            </a:pP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4. CUSTOMER level 1: </a:t>
            </a:r>
            <a:r>
              <a:rPr lang="en-IN" sz="1800" u="sng" dirty="0">
                <a:solidFill>
                  <a:srgbClr val="00B0F0"/>
                </a:solidFill>
                <a:latin typeface="Times New Roman" panose="02020603050405020304" pitchFamily="18" charset="0"/>
                <a:ea typeface="Times New Roman"/>
                <a:cs typeface="Times New Roman" panose="02020603050405020304" pitchFamily="18" charset="0"/>
                <a:sym typeface="Times New Roman"/>
                <a:hlinkClick r:id="rId6" action="ppaction://hlinkfile">
                  <a:extLst>
                    <a:ext uri="{A12FA001-AC4F-418D-AE19-62706E023703}">
                      <ahyp:hlinkClr xmlns:ahyp="http://schemas.microsoft.com/office/drawing/2018/hyperlinkcolor" val="tx"/>
                    </a:ext>
                  </a:extLst>
                </a:hlinkClick>
              </a:rPr>
              <a:t>CUSTOMER_LEVEL1.jpg</a:t>
            </a:r>
            <a:r>
              <a:rPr lang="en-IN" sz="1800" dirty="0">
                <a:solidFill>
                  <a:srgbClr val="00B0F0"/>
                </a:solidFill>
                <a:latin typeface="Times New Roman" panose="02020603050405020304" pitchFamily="18" charset="0"/>
                <a:cs typeface="Times New Roman" panose="02020603050405020304" pitchFamily="18" charset="0"/>
                <a:hlinkClick r:id="rId6" action="ppaction://hlinkfile">
                  <a:extLst>
                    <a:ext uri="{A12FA001-AC4F-418D-AE19-62706E023703}">
                      <ahyp:hlinkClr xmlns:ahyp="http://schemas.microsoft.com/office/drawing/2018/hyperlinkcolor" val="tx"/>
                    </a:ext>
                  </a:extLst>
                </a:hlinkClick>
              </a:rPr>
              <a:t> </a:t>
            </a:r>
            <a:r>
              <a:rPr lang="en-IN" sz="1800" dirty="0">
                <a:solidFill>
                  <a:srgbClr val="00B0F0"/>
                </a:solidFill>
                <a:latin typeface="Times New Roman" panose="02020603050405020304" pitchFamily="18" charset="0"/>
                <a:ea typeface="Times New Roman"/>
                <a:cs typeface="Times New Roman" panose="02020603050405020304" pitchFamily="18" charset="0"/>
                <a:sym typeface="Times New Roman"/>
                <a:hlinkClick r:id="rId6" action="ppaction://hlinkfile">
                  <a:extLst>
                    <a:ext uri="{A12FA001-AC4F-418D-AE19-62706E023703}">
                      <ahyp:hlinkClr xmlns:ahyp="http://schemas.microsoft.com/office/drawing/2018/hyperlinkcolor" val="tx"/>
                    </a:ext>
                  </a:extLst>
                </a:hlinkClick>
              </a:rPr>
              <a:t>  </a:t>
            </a:r>
            <a:endParaRPr sz="1800" dirty="0">
              <a:solidFill>
                <a:srgbClr val="00B0F0"/>
              </a:solidFill>
              <a:latin typeface="Times New Roman" panose="02020603050405020304" pitchFamily="18" charset="0"/>
              <a:cs typeface="Times New Roman" panose="02020603050405020304" pitchFamily="18" charset="0"/>
            </a:endParaRPr>
          </a:p>
          <a:p>
            <a:pPr marL="0" marR="0" lvl="0" indent="0" algn="just" rtl="0">
              <a:lnSpc>
                <a:spcPct val="150000"/>
              </a:lnSpc>
              <a:spcBef>
                <a:spcPts val="608"/>
              </a:spcBef>
              <a:spcAft>
                <a:spcPts val="0"/>
              </a:spcAft>
              <a:buNone/>
            </a:pP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214308" marR="0" lvl="0" indent="-214308" algn="l" rtl="0">
              <a:lnSpc>
                <a:spcPct val="150000"/>
              </a:lnSpc>
              <a:spcBef>
                <a:spcPts val="0"/>
              </a:spcBef>
              <a:spcAft>
                <a:spcPts val="0"/>
              </a:spcAft>
              <a:buClr>
                <a:schemeClr val="dk1"/>
              </a:buClr>
              <a:buSzPts val="1600"/>
              <a:buFont typeface="Arial"/>
              <a:buChar char="•"/>
            </a:pP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An Entity Relationship (ER) Diagram is a type of flowchart that illustrates how “entities” such as people, objects or concepts relate to each other within a system. ER Diagrams are most often used to design or debug relational databases in the fields of software engineering, business information systems, education and research. </a:t>
            </a:r>
            <a:endParaRPr sz="1800" dirty="0">
              <a:latin typeface="Times New Roman" panose="02020603050405020304" pitchFamily="18" charset="0"/>
              <a:cs typeface="Times New Roman" panose="02020603050405020304" pitchFamily="18" charset="0"/>
            </a:endParaRPr>
          </a:p>
          <a:p>
            <a:pPr marL="214308" marR="0" lvl="0" indent="-214308" algn="l" rtl="0">
              <a:lnSpc>
                <a:spcPct val="150000"/>
              </a:lnSpc>
              <a:spcBef>
                <a:spcPts val="0"/>
              </a:spcBef>
              <a:spcAft>
                <a:spcPts val="0"/>
              </a:spcAft>
              <a:buClr>
                <a:schemeClr val="dk1"/>
              </a:buClr>
              <a:buSzPts val="1600"/>
              <a:buFont typeface="Arial"/>
              <a:buChar char="•"/>
            </a:pP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1 ER-Diagram: </a:t>
            </a:r>
            <a:r>
              <a:rPr lang="en-IN" sz="1800" u="sng" dirty="0">
                <a:solidFill>
                  <a:srgbClr val="00B0F0"/>
                </a:solidFill>
                <a:latin typeface="Times New Roman" panose="02020603050405020304" pitchFamily="18" charset="0"/>
                <a:ea typeface="Times New Roman"/>
                <a:cs typeface="Times New Roman" panose="02020603050405020304" pitchFamily="18" charset="0"/>
                <a:sym typeface="Times New Roman"/>
                <a:hlinkClick r:id="rId7" action="ppaction://hlinkfile">
                  <a:extLst>
                    <a:ext uri="{A12FA001-AC4F-418D-AE19-62706E023703}">
                      <ahyp:hlinkClr xmlns:ahyp="http://schemas.microsoft.com/office/drawing/2018/hyperlinkcolor" val="tx"/>
                    </a:ext>
                  </a:extLst>
                </a:hlinkClick>
              </a:rPr>
              <a:t>ER.png</a:t>
            </a:r>
            <a:endParaRPr sz="1800" dirty="0">
              <a:solidFill>
                <a:srgbClr val="00B0F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lnSpc>
                <a:spcPct val="150000"/>
              </a:lnSpc>
              <a:spcBef>
                <a:spcPts val="0"/>
              </a:spcBef>
              <a:spcAft>
                <a:spcPts val="0"/>
              </a:spcAft>
              <a:buNone/>
            </a:pPr>
            <a:endParaRPr sz="1400" dirty="0">
              <a:solidFill>
                <a:schemeClr val="dk1"/>
              </a:solidFill>
              <a:latin typeface="Century Gothic"/>
              <a:ea typeface="Century Gothic"/>
              <a:cs typeface="Century Gothic"/>
              <a:sym typeface="Century Gothic"/>
            </a:endParaRPr>
          </a:p>
        </p:txBody>
      </p:sp>
      <p:sp>
        <p:nvSpPr>
          <p:cNvPr id="4" name="Rectangle 3">
            <a:extLst>
              <a:ext uri="{FF2B5EF4-FFF2-40B4-BE49-F238E27FC236}">
                <a16:creationId xmlns:a16="http://schemas.microsoft.com/office/drawing/2014/main" id="{52D6BE11-A3E3-496D-B3BB-5BE902FBA2ED}"/>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42"/>
        <p:cNvGrpSpPr/>
        <p:nvPr/>
      </p:nvGrpSpPr>
      <p:grpSpPr>
        <a:xfrm>
          <a:off x="0" y="0"/>
          <a:ext cx="0" cy="0"/>
          <a:chOff x="0" y="0"/>
          <a:chExt cx="0" cy="0"/>
        </a:xfrm>
      </p:grpSpPr>
      <p:sp>
        <p:nvSpPr>
          <p:cNvPr id="343" name="Google Shape;343;p8"/>
          <p:cNvSpPr txBox="1"/>
          <p:nvPr/>
        </p:nvSpPr>
        <p:spPr>
          <a:xfrm>
            <a:off x="292163" y="603220"/>
            <a:ext cx="8468139" cy="3662501"/>
          </a:xfrm>
          <a:prstGeom prst="rect">
            <a:avLst/>
          </a:prstGeom>
          <a:noFill/>
          <a:ln>
            <a:noFill/>
          </a:ln>
        </p:spPr>
        <p:txBody>
          <a:bodyPr spcFirstLastPara="1" wrap="square" lIns="91425" tIns="45700" rIns="91425" bIns="45700" anchor="t" anchorCtr="0">
            <a:spAutoFit/>
          </a:bodyPr>
          <a:lstStyle/>
          <a:p>
            <a:pPr marL="0" marR="0" lvl="0" indent="342891" algn="just" rtl="0">
              <a:lnSpc>
                <a:spcPct val="150000"/>
              </a:lnSpc>
              <a:spcBef>
                <a:spcPts val="0"/>
              </a:spcBef>
              <a:spcAft>
                <a:spcPts val="0"/>
              </a:spcAft>
              <a:buNone/>
            </a:pPr>
            <a:r>
              <a:rPr lang="en-IN" sz="1600" b="1" dirty="0">
                <a:solidFill>
                  <a:schemeClr val="dk1"/>
                </a:solidFill>
                <a:latin typeface="Times New Roman"/>
                <a:ea typeface="Times New Roman"/>
                <a:cs typeface="Times New Roman"/>
                <a:sym typeface="Times New Roman"/>
              </a:rPr>
              <a:t>4.2 Database designing</a:t>
            </a:r>
            <a:endParaRPr sz="1600"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0"/>
              </a:spcBef>
              <a:spcAft>
                <a:spcPts val="0"/>
              </a:spcAft>
              <a:buNone/>
            </a:pPr>
            <a:r>
              <a:rPr lang="en-IN" sz="1600" b="1" dirty="0">
                <a:solidFill>
                  <a:schemeClr val="dk1"/>
                </a:solidFill>
                <a:latin typeface="Times New Roman"/>
                <a:ea typeface="Times New Roman"/>
                <a:cs typeface="Times New Roman"/>
                <a:sym typeface="Times New Roman"/>
              </a:rPr>
              <a:t>Data dictionary:</a:t>
            </a:r>
            <a:endParaRPr sz="1600"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0"/>
              </a:spcBef>
              <a:spcAft>
                <a:spcPts val="0"/>
              </a:spcAft>
              <a:buNone/>
            </a:pPr>
            <a:r>
              <a:rPr lang="en-IN" sz="1600" dirty="0">
                <a:solidFill>
                  <a:schemeClr val="dk1"/>
                </a:solidFill>
                <a:latin typeface="Times New Roman"/>
                <a:ea typeface="Times New Roman"/>
                <a:cs typeface="Times New Roman"/>
                <a:sym typeface="Times New Roman"/>
              </a:rPr>
              <a:t>Database name: OEMS	</a:t>
            </a:r>
            <a:endParaRPr sz="1600"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0"/>
              </a:spcBef>
              <a:spcAft>
                <a:spcPts val="0"/>
              </a:spcAft>
              <a:buNone/>
            </a:pPr>
            <a:r>
              <a:rPr lang="en-IN" sz="1600" dirty="0">
                <a:solidFill>
                  <a:schemeClr val="dk1"/>
                </a:solidFill>
                <a:latin typeface="Times New Roman"/>
                <a:ea typeface="Times New Roman"/>
                <a:cs typeface="Times New Roman"/>
                <a:sym typeface="Times New Roman"/>
              </a:rPr>
              <a:t>Table name: -admin_master</a:t>
            </a:r>
            <a:endParaRPr sz="1600"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0"/>
              </a:spcBef>
              <a:spcAft>
                <a:spcPts val="0"/>
              </a:spcAft>
              <a:buNone/>
            </a:pPr>
            <a:r>
              <a:rPr lang="en-IN" sz="1600" dirty="0">
                <a:solidFill>
                  <a:schemeClr val="dk1"/>
                </a:solidFill>
                <a:latin typeface="Times New Roman"/>
                <a:ea typeface="Times New Roman"/>
                <a:cs typeface="Times New Roman"/>
                <a:sym typeface="Times New Roman"/>
              </a:rPr>
              <a:t>Primary key: -ADMIN_ID</a:t>
            </a:r>
            <a:endParaRPr sz="1600"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0"/>
              </a:spcBef>
              <a:spcAft>
                <a:spcPts val="0"/>
              </a:spcAft>
              <a:buNone/>
            </a:pPr>
            <a:r>
              <a:rPr lang="en-IN" sz="1600" dirty="0">
                <a:solidFill>
                  <a:schemeClr val="dk1"/>
                </a:solidFill>
                <a:latin typeface="Times New Roman"/>
                <a:ea typeface="Times New Roman"/>
                <a:cs typeface="Times New Roman"/>
                <a:sym typeface="Times New Roman"/>
              </a:rPr>
              <a:t>Foreign key: -N/A</a:t>
            </a:r>
            <a:endParaRPr sz="1600" dirty="0"/>
          </a:p>
          <a:p>
            <a:pPr marL="0" marR="0" lvl="0" indent="342891" algn="just" rtl="0">
              <a:lnSpc>
                <a:spcPct val="150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600" dirty="0">
              <a:solidFill>
                <a:schemeClr val="dk1"/>
              </a:solidFill>
              <a:latin typeface="Century Gothic"/>
              <a:ea typeface="Century Gothic"/>
              <a:cs typeface="Century Gothic"/>
              <a:sym typeface="Century Gothic"/>
            </a:endParaRPr>
          </a:p>
        </p:txBody>
      </p:sp>
      <p:sp>
        <p:nvSpPr>
          <p:cNvPr id="344" name="Google Shape;344;p8"/>
          <p:cNvSpPr/>
          <p:nvPr/>
        </p:nvSpPr>
        <p:spPr>
          <a:xfrm rot="10800000" flipH="1">
            <a:off x="4170196" y="3925077"/>
            <a:ext cx="12344025" cy="284695"/>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None/>
            </a:pPr>
            <a:endParaRPr sz="1400">
              <a:solidFill>
                <a:schemeClr val="dk1"/>
              </a:solidFill>
              <a:latin typeface="Century Gothic"/>
              <a:ea typeface="Century Gothic"/>
              <a:cs typeface="Century Gothic"/>
              <a:sym typeface="Century Gothic"/>
            </a:endParaRPr>
          </a:p>
        </p:txBody>
      </p:sp>
      <p:graphicFrame>
        <p:nvGraphicFramePr>
          <p:cNvPr id="345" name="Google Shape;345;p8"/>
          <p:cNvGraphicFramePr/>
          <p:nvPr>
            <p:extLst>
              <p:ext uri="{D42A27DB-BD31-4B8C-83A1-F6EECF244321}">
                <p14:modId xmlns:p14="http://schemas.microsoft.com/office/powerpoint/2010/main" val="825503605"/>
              </p:ext>
            </p:extLst>
          </p:nvPr>
        </p:nvGraphicFramePr>
        <p:xfrm>
          <a:off x="2301924" y="3316410"/>
          <a:ext cx="8621951" cy="2585100"/>
        </p:xfrm>
        <a:graphic>
          <a:graphicData uri="http://schemas.openxmlformats.org/drawingml/2006/table">
            <a:tbl>
              <a:tblPr firstRow="1" bandRow="1">
                <a:noFill/>
                <a:tableStyleId>{49E4034B-43E4-4F8A-AB5F-7DA40D033BF3}</a:tableStyleId>
              </a:tblPr>
              <a:tblGrid>
                <a:gridCol w="2408600">
                  <a:extLst>
                    <a:ext uri="{9D8B030D-6E8A-4147-A177-3AD203B41FA5}">
                      <a16:colId xmlns:a16="http://schemas.microsoft.com/office/drawing/2014/main" val="20000"/>
                    </a:ext>
                  </a:extLst>
                </a:gridCol>
                <a:gridCol w="1545888">
                  <a:extLst>
                    <a:ext uri="{9D8B030D-6E8A-4147-A177-3AD203B41FA5}">
                      <a16:colId xmlns:a16="http://schemas.microsoft.com/office/drawing/2014/main" val="20001"/>
                    </a:ext>
                  </a:extLst>
                </a:gridCol>
                <a:gridCol w="2488863">
                  <a:extLst>
                    <a:ext uri="{9D8B030D-6E8A-4147-A177-3AD203B41FA5}">
                      <a16:colId xmlns:a16="http://schemas.microsoft.com/office/drawing/2014/main" val="20002"/>
                    </a:ext>
                  </a:extLst>
                </a:gridCol>
                <a:gridCol w="2178600">
                  <a:extLst>
                    <a:ext uri="{9D8B030D-6E8A-4147-A177-3AD203B41FA5}">
                      <a16:colId xmlns:a16="http://schemas.microsoft.com/office/drawing/2014/main" val="20003"/>
                    </a:ext>
                  </a:extLst>
                </a:gridCol>
              </a:tblGrid>
              <a:tr h="472375">
                <a:tc>
                  <a:txBody>
                    <a:bodyPr/>
                    <a:lstStyle/>
                    <a:p>
                      <a:pPr marL="0" marR="0" lvl="0" indent="457200" algn="ctr" rtl="0">
                        <a:lnSpc>
                          <a:spcPct val="150000"/>
                        </a:lnSpc>
                        <a:spcBef>
                          <a:spcPts val="0"/>
                        </a:spcBef>
                        <a:spcAft>
                          <a:spcPts val="0"/>
                        </a:spcAft>
                        <a:buNone/>
                      </a:pPr>
                      <a:r>
                        <a:rPr lang="en-IN" sz="1100" u="none" strike="noStrike" cap="none"/>
                        <a:t>Field name</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l" rtl="0">
                        <a:lnSpc>
                          <a:spcPct val="150000"/>
                        </a:lnSpc>
                        <a:spcBef>
                          <a:spcPts val="0"/>
                        </a:spcBef>
                        <a:spcAft>
                          <a:spcPts val="0"/>
                        </a:spcAft>
                        <a:buNone/>
                      </a:pPr>
                      <a:r>
                        <a:rPr lang="en-IN" sz="1100" u="none" strike="noStrike" cap="none"/>
                        <a:t>Data type</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ctr" rtl="0">
                        <a:lnSpc>
                          <a:spcPct val="150000"/>
                        </a:lnSpc>
                        <a:spcBef>
                          <a:spcPts val="0"/>
                        </a:spcBef>
                        <a:spcAft>
                          <a:spcPts val="0"/>
                        </a:spcAft>
                        <a:buNone/>
                      </a:pPr>
                      <a:r>
                        <a:rPr lang="en-IN" sz="1100" u="none" strike="noStrike" cap="none"/>
                        <a:t>Constraints</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ctr" rtl="0">
                        <a:lnSpc>
                          <a:spcPct val="150000"/>
                        </a:lnSpc>
                        <a:spcBef>
                          <a:spcPts val="0"/>
                        </a:spcBef>
                        <a:spcAft>
                          <a:spcPts val="0"/>
                        </a:spcAft>
                        <a:buNone/>
                      </a:pPr>
                      <a:r>
                        <a:rPr lang="en-IN" sz="1100" u="none" strike="noStrike" cap="none"/>
                        <a:t>Description</a:t>
                      </a:r>
                      <a:endParaRPr sz="9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0"/>
                  </a:ext>
                </a:extLst>
              </a:tr>
              <a:tr h="723975">
                <a:tc>
                  <a:txBody>
                    <a:bodyPr/>
                    <a:lstStyle/>
                    <a:p>
                      <a:pPr marL="0" marR="0" lvl="0" indent="457200" algn="just" rtl="0">
                        <a:lnSpc>
                          <a:spcPct val="150000"/>
                        </a:lnSpc>
                        <a:spcBef>
                          <a:spcPts val="0"/>
                        </a:spcBef>
                        <a:spcAft>
                          <a:spcPts val="0"/>
                        </a:spcAft>
                        <a:buNone/>
                      </a:pPr>
                      <a:r>
                        <a:rPr lang="en-IN" sz="1100" u="none" strike="noStrike" cap="none"/>
                        <a:t>ADMIN_ID</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a:t>Int (10)</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a:t>Primary key, auto increment</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a:t>Stores admin id</a:t>
                      </a:r>
                      <a:endParaRPr sz="9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1"/>
                  </a:ext>
                </a:extLst>
              </a:tr>
              <a:tr h="458125">
                <a:tc>
                  <a:txBody>
                    <a:bodyPr/>
                    <a:lstStyle/>
                    <a:p>
                      <a:pPr marL="0" marR="0" lvl="0" indent="457200" algn="just" rtl="0">
                        <a:lnSpc>
                          <a:spcPct val="150000"/>
                        </a:lnSpc>
                        <a:spcBef>
                          <a:spcPts val="0"/>
                        </a:spcBef>
                        <a:spcAft>
                          <a:spcPts val="0"/>
                        </a:spcAft>
                        <a:buNone/>
                      </a:pPr>
                      <a:r>
                        <a:rPr lang="en-IN" sz="1100" u="none" strike="noStrike" cap="none"/>
                        <a:t>ADMIN_EMAIL</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a:t>Varchar (50)</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a:t>Not null</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a:t>Stores admin email</a:t>
                      </a:r>
                      <a:endParaRPr sz="9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2"/>
                  </a:ext>
                </a:extLst>
              </a:tr>
              <a:tr h="458125">
                <a:tc>
                  <a:txBody>
                    <a:bodyPr/>
                    <a:lstStyle/>
                    <a:p>
                      <a:pPr marL="0" marR="0" lvl="0" indent="457200" algn="just" rtl="0">
                        <a:lnSpc>
                          <a:spcPct val="150000"/>
                        </a:lnSpc>
                        <a:spcBef>
                          <a:spcPts val="0"/>
                        </a:spcBef>
                        <a:spcAft>
                          <a:spcPts val="0"/>
                        </a:spcAft>
                        <a:buNone/>
                      </a:pPr>
                      <a:r>
                        <a:rPr lang="en-IN" sz="1100" u="none" strike="noStrike" cap="none"/>
                        <a:t>ADMIN_PASSWORD</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a:t>Varchar (100)</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a:t>Not null</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a:t>Stores admin password</a:t>
                      </a:r>
                      <a:endParaRPr sz="9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3"/>
                  </a:ext>
                </a:extLst>
              </a:tr>
              <a:tr h="472500">
                <a:tc>
                  <a:txBody>
                    <a:bodyPr/>
                    <a:lstStyle/>
                    <a:p>
                      <a:pPr marL="0" marR="0" lvl="0" indent="457200" algn="just" rtl="0">
                        <a:lnSpc>
                          <a:spcPct val="150000"/>
                        </a:lnSpc>
                        <a:spcBef>
                          <a:spcPts val="0"/>
                        </a:spcBef>
                        <a:spcAft>
                          <a:spcPts val="0"/>
                        </a:spcAft>
                        <a:buNone/>
                      </a:pPr>
                      <a:r>
                        <a:rPr lang="en-IN" sz="1100" u="none" strike="noStrike" cap="none" dirty="0"/>
                        <a:t>DATE</a:t>
                      </a:r>
                      <a:endParaRPr sz="900" u="none" strike="noStrike" cap="none" dirty="0">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a:t>Timestamp (6)</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a:t>Not null</a:t>
                      </a:r>
                      <a:endParaRPr sz="900" u="none" strike="noStrike" cap="none">
                        <a:latin typeface="Times New Roman"/>
                        <a:ea typeface="Times New Roman"/>
                        <a:cs typeface="Times New Roman"/>
                        <a:sym typeface="Times New Roman"/>
                      </a:endParaRPr>
                    </a:p>
                  </a:txBody>
                  <a:tcPr marL="51425" marR="51425" marT="0" marB="0"/>
                </a:tc>
                <a:tc>
                  <a:txBody>
                    <a:bodyPr/>
                    <a:lstStyle/>
                    <a:p>
                      <a:pPr marL="0" marR="0" lvl="0" indent="457200" algn="just" rtl="0">
                        <a:lnSpc>
                          <a:spcPct val="150000"/>
                        </a:lnSpc>
                        <a:spcBef>
                          <a:spcPts val="0"/>
                        </a:spcBef>
                        <a:spcAft>
                          <a:spcPts val="0"/>
                        </a:spcAft>
                        <a:buNone/>
                      </a:pPr>
                      <a:r>
                        <a:rPr lang="en-IN" sz="1100" u="none" strike="noStrike" cap="none" dirty="0"/>
                        <a:t>Stores login date &amp; time</a:t>
                      </a:r>
                      <a:endParaRPr sz="900" u="none" strike="noStrike" cap="none" dirty="0">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4"/>
                  </a:ext>
                </a:extLst>
              </a:tr>
            </a:tbl>
          </a:graphicData>
        </a:graphic>
      </p:graphicFrame>
      <p:sp>
        <p:nvSpPr>
          <p:cNvPr id="346" name="Google Shape;346;p8"/>
          <p:cNvSpPr txBox="1"/>
          <p:nvPr/>
        </p:nvSpPr>
        <p:spPr>
          <a:xfrm>
            <a:off x="4778482" y="141576"/>
            <a:ext cx="2630129"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CHAPTER-4</a:t>
            </a:r>
            <a:endParaRPr sz="18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IN"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SYSTEM MODELING</a:t>
            </a:r>
            <a:endParaRPr sz="18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l" rtl="0">
              <a:spcBef>
                <a:spcPts val="0"/>
              </a:spcBef>
              <a:spcAft>
                <a:spcPts val="0"/>
              </a:spcAft>
              <a:buNone/>
            </a:pPr>
            <a:endParaRPr sz="1800" dirty="0">
              <a:solidFill>
                <a:schemeClr val="dk1"/>
              </a:solidFill>
              <a:latin typeface="Times New Roman" panose="02020603050405020304" pitchFamily="18" charset="0"/>
              <a:ea typeface="Century Gothic"/>
              <a:cs typeface="Times New Roman" panose="02020603050405020304" pitchFamily="18" charset="0"/>
              <a:sym typeface="Century Gothic"/>
            </a:endParaRPr>
          </a:p>
        </p:txBody>
      </p:sp>
      <p:sp>
        <p:nvSpPr>
          <p:cNvPr id="6" name="Rectangle 5">
            <a:extLst>
              <a:ext uri="{FF2B5EF4-FFF2-40B4-BE49-F238E27FC236}">
                <a16:creationId xmlns:a16="http://schemas.microsoft.com/office/drawing/2014/main" id="{DE13A168-9485-4998-890A-2DC3251D40B8}"/>
              </a:ext>
            </a:extLst>
          </p:cNvPr>
          <p:cNvSpPr/>
          <p:nvPr/>
        </p:nvSpPr>
        <p:spPr>
          <a:xfrm>
            <a:off x="223194" y="141576"/>
            <a:ext cx="11612880" cy="65084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50"/>
        <p:cNvGrpSpPr/>
        <p:nvPr/>
      </p:nvGrpSpPr>
      <p:grpSpPr>
        <a:xfrm>
          <a:off x="0" y="0"/>
          <a:ext cx="0" cy="0"/>
          <a:chOff x="0" y="0"/>
          <a:chExt cx="0" cy="0"/>
        </a:xfrm>
      </p:grpSpPr>
      <p:sp>
        <p:nvSpPr>
          <p:cNvPr id="351" name="Google Shape;351;p9"/>
          <p:cNvSpPr txBox="1"/>
          <p:nvPr/>
        </p:nvSpPr>
        <p:spPr>
          <a:xfrm>
            <a:off x="825362" y="317483"/>
            <a:ext cx="3473727" cy="1415732"/>
          </a:xfrm>
          <a:prstGeom prst="rect">
            <a:avLst/>
          </a:prstGeom>
          <a:noFill/>
          <a:ln>
            <a:noFill/>
          </a:ln>
        </p:spPr>
        <p:txBody>
          <a:bodyPr spcFirstLastPara="1" wrap="square" lIns="91425" tIns="45700" rIns="91425" bIns="45700" anchor="t" anchorCtr="0">
            <a:spAutoFit/>
          </a:bodyPr>
          <a:lstStyle/>
          <a:p>
            <a:pPr marL="0" marR="0" lvl="0" indent="342891" algn="just" rtl="0">
              <a:lnSpc>
                <a:spcPct val="150000"/>
              </a:lnSpc>
              <a:spcBef>
                <a:spcPts val="0"/>
              </a:spcBef>
              <a:spcAft>
                <a:spcPts val="0"/>
              </a:spcAft>
              <a:buNone/>
            </a:pPr>
            <a:r>
              <a:rPr lang="en-IN" sz="1600" dirty="0">
                <a:solidFill>
                  <a:schemeClr val="dk1"/>
                </a:solidFill>
                <a:latin typeface="Times New Roman"/>
                <a:ea typeface="Times New Roman"/>
                <a:cs typeface="Times New Roman"/>
                <a:sym typeface="Times New Roman"/>
              </a:rPr>
              <a:t>Table name: -shopkeeper_master</a:t>
            </a:r>
            <a:endParaRPr sz="1600"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0"/>
              </a:spcBef>
              <a:spcAft>
                <a:spcPts val="0"/>
              </a:spcAft>
              <a:buNone/>
            </a:pPr>
            <a:r>
              <a:rPr lang="en-IN" sz="1600" dirty="0">
                <a:solidFill>
                  <a:schemeClr val="dk1"/>
                </a:solidFill>
                <a:latin typeface="Times New Roman"/>
                <a:ea typeface="Times New Roman"/>
                <a:cs typeface="Times New Roman"/>
                <a:sym typeface="Times New Roman"/>
              </a:rPr>
              <a:t>Primary key:- SHOPKEEPER _ID</a:t>
            </a:r>
            <a:endParaRPr sz="1600" dirty="0">
              <a:solidFill>
                <a:schemeClr val="dk1"/>
              </a:solidFill>
              <a:latin typeface="Times New Roman"/>
              <a:ea typeface="Times New Roman"/>
              <a:cs typeface="Times New Roman"/>
              <a:sym typeface="Times New Roman"/>
            </a:endParaRPr>
          </a:p>
          <a:p>
            <a:pPr marL="0" marR="0" lvl="0" indent="342891" algn="just" rtl="0">
              <a:lnSpc>
                <a:spcPct val="150000"/>
              </a:lnSpc>
              <a:spcBef>
                <a:spcPts val="0"/>
              </a:spcBef>
              <a:spcAft>
                <a:spcPts val="0"/>
              </a:spcAft>
              <a:buNone/>
            </a:pPr>
            <a:r>
              <a:rPr lang="en-IN" sz="1600" dirty="0">
                <a:solidFill>
                  <a:schemeClr val="dk1"/>
                </a:solidFill>
                <a:latin typeface="Times New Roman"/>
                <a:ea typeface="Times New Roman"/>
                <a:cs typeface="Times New Roman"/>
                <a:sym typeface="Times New Roman"/>
              </a:rPr>
              <a:t>Foreign key: - ADMIN_ID</a:t>
            </a:r>
            <a:endParaRPr sz="16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400" dirty="0">
              <a:solidFill>
                <a:schemeClr val="dk1"/>
              </a:solidFill>
              <a:latin typeface="Century Gothic"/>
              <a:ea typeface="Century Gothic"/>
              <a:cs typeface="Century Gothic"/>
              <a:sym typeface="Century Gothic"/>
            </a:endParaRPr>
          </a:p>
        </p:txBody>
      </p:sp>
      <p:graphicFrame>
        <p:nvGraphicFramePr>
          <p:cNvPr id="352" name="Google Shape;352;p9"/>
          <p:cNvGraphicFramePr/>
          <p:nvPr>
            <p:extLst>
              <p:ext uri="{D42A27DB-BD31-4B8C-83A1-F6EECF244321}">
                <p14:modId xmlns:p14="http://schemas.microsoft.com/office/powerpoint/2010/main" val="1799365173"/>
              </p:ext>
            </p:extLst>
          </p:nvPr>
        </p:nvGraphicFramePr>
        <p:xfrm>
          <a:off x="2264467" y="2576722"/>
          <a:ext cx="8141713" cy="2714250"/>
        </p:xfrm>
        <a:graphic>
          <a:graphicData uri="http://schemas.openxmlformats.org/drawingml/2006/table">
            <a:tbl>
              <a:tblPr firstRow="1" bandRow="1">
                <a:noFill/>
                <a:tableStyleId>{49E4034B-43E4-4F8A-AB5F-7DA40D033BF3}</a:tableStyleId>
              </a:tblPr>
              <a:tblGrid>
                <a:gridCol w="2281463">
                  <a:extLst>
                    <a:ext uri="{9D8B030D-6E8A-4147-A177-3AD203B41FA5}">
                      <a16:colId xmlns:a16="http://schemas.microsoft.com/office/drawing/2014/main" val="20000"/>
                    </a:ext>
                  </a:extLst>
                </a:gridCol>
                <a:gridCol w="1346425">
                  <a:extLst>
                    <a:ext uri="{9D8B030D-6E8A-4147-A177-3AD203B41FA5}">
                      <a16:colId xmlns:a16="http://schemas.microsoft.com/office/drawing/2014/main" val="20001"/>
                    </a:ext>
                  </a:extLst>
                </a:gridCol>
                <a:gridCol w="2143350">
                  <a:extLst>
                    <a:ext uri="{9D8B030D-6E8A-4147-A177-3AD203B41FA5}">
                      <a16:colId xmlns:a16="http://schemas.microsoft.com/office/drawing/2014/main" val="20002"/>
                    </a:ext>
                  </a:extLst>
                </a:gridCol>
                <a:gridCol w="2370475">
                  <a:extLst>
                    <a:ext uri="{9D8B030D-6E8A-4147-A177-3AD203B41FA5}">
                      <a16:colId xmlns:a16="http://schemas.microsoft.com/office/drawing/2014/main" val="20003"/>
                    </a:ext>
                  </a:extLst>
                </a:gridCol>
              </a:tblGrid>
              <a:tr h="430750">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Field name</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Data type</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Constraints</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ctr"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Description</a:t>
                      </a:r>
                      <a:endParaRPr sz="1100" u="none" strike="noStrike" cap="none">
                        <a:latin typeface="Times New Roman"/>
                        <a:ea typeface="Times New Roman"/>
                        <a:cs typeface="Times New Roman"/>
                        <a:sym typeface="Times New Roman"/>
                      </a:endParaRPr>
                    </a:p>
                  </a:txBody>
                  <a:tcPr marL="33450" marR="33450" marT="0" marB="0"/>
                </a:tc>
                <a:extLst>
                  <a:ext uri="{0D108BD9-81ED-4DB2-BD59-A6C34878D82A}">
                    <a16:rowId xmlns:a16="http://schemas.microsoft.com/office/drawing/2014/main" val="10000"/>
                  </a:ext>
                </a:extLst>
              </a:tr>
              <a:tr h="87937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SHOPKEEPER_ID</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Int (10)</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Primary key, auto increment</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shopkeeper id</a:t>
                      </a:r>
                      <a:endParaRPr sz="1100" u="none" strike="noStrike" cap="none">
                        <a:latin typeface="Times New Roman"/>
                        <a:ea typeface="Times New Roman"/>
                        <a:cs typeface="Times New Roman"/>
                        <a:sym typeface="Times New Roman"/>
                      </a:endParaRPr>
                    </a:p>
                  </a:txBody>
                  <a:tcPr marL="33450" marR="33450" marT="0" marB="0"/>
                </a:tc>
                <a:extLst>
                  <a:ext uri="{0D108BD9-81ED-4DB2-BD59-A6C34878D82A}">
                    <a16:rowId xmlns:a16="http://schemas.microsoft.com/office/drawing/2014/main" val="10001"/>
                  </a:ext>
                </a:extLst>
              </a:tr>
              <a:tr h="4728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DATE</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Timestamp(6)</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 </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Date &amp; Time</a:t>
                      </a:r>
                      <a:endParaRPr sz="1100" u="none" strike="noStrike" cap="none">
                        <a:latin typeface="Times New Roman"/>
                        <a:ea typeface="Times New Roman"/>
                        <a:cs typeface="Times New Roman"/>
                        <a:sym typeface="Times New Roman"/>
                      </a:endParaRPr>
                    </a:p>
                  </a:txBody>
                  <a:tcPr marL="33450" marR="33450" marT="0" marB="0"/>
                </a:tc>
                <a:extLst>
                  <a:ext uri="{0D108BD9-81ED-4DB2-BD59-A6C34878D82A}">
                    <a16:rowId xmlns:a16="http://schemas.microsoft.com/office/drawing/2014/main" val="10002"/>
                  </a:ext>
                </a:extLst>
              </a:tr>
              <a:tr h="45847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SHOPKEEPER_EMAIL</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(50)</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Stores shopkeeper email</a:t>
                      </a:r>
                      <a:endParaRPr sz="1100" u="none" strike="noStrike" cap="none">
                        <a:latin typeface="Times New Roman"/>
                        <a:ea typeface="Times New Roman"/>
                        <a:cs typeface="Times New Roman"/>
                        <a:sym typeface="Times New Roman"/>
                      </a:endParaRPr>
                    </a:p>
                  </a:txBody>
                  <a:tcPr marL="33450" marR="33450" marT="0" marB="0"/>
                </a:tc>
                <a:extLst>
                  <a:ext uri="{0D108BD9-81ED-4DB2-BD59-A6C34878D82A}">
                    <a16:rowId xmlns:a16="http://schemas.microsoft.com/office/drawing/2014/main" val="10003"/>
                  </a:ext>
                </a:extLst>
              </a:tr>
              <a:tr h="472825">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SHOPKEEPER_PASSWORD</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Varchar (100)</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a:latin typeface="Times New Roman"/>
                          <a:ea typeface="Times New Roman"/>
                          <a:cs typeface="Times New Roman"/>
                          <a:sym typeface="Times New Roman"/>
                        </a:rPr>
                        <a:t>Not null</a:t>
                      </a:r>
                      <a:endParaRPr sz="1100" u="none" strike="noStrike" cap="none">
                        <a:latin typeface="Times New Roman"/>
                        <a:ea typeface="Times New Roman"/>
                        <a:cs typeface="Times New Roman"/>
                        <a:sym typeface="Times New Roman"/>
                      </a:endParaRPr>
                    </a:p>
                  </a:txBody>
                  <a:tcPr marL="33450" marR="33450" marT="0" marB="0"/>
                </a:tc>
                <a:tc>
                  <a:txBody>
                    <a:bodyPr/>
                    <a:lstStyle/>
                    <a:p>
                      <a:pPr marL="0" marR="0" lvl="0" indent="457200" algn="just" rtl="0">
                        <a:lnSpc>
                          <a:spcPct val="150000"/>
                        </a:lnSpc>
                        <a:spcBef>
                          <a:spcPts val="0"/>
                        </a:spcBef>
                        <a:spcAft>
                          <a:spcPts val="0"/>
                        </a:spcAft>
                        <a:buNone/>
                      </a:pPr>
                      <a:r>
                        <a:rPr lang="en-IN" sz="1100" u="none" strike="noStrike" cap="none" dirty="0">
                          <a:latin typeface="Times New Roman"/>
                          <a:ea typeface="Times New Roman"/>
                          <a:cs typeface="Times New Roman"/>
                          <a:sym typeface="Times New Roman"/>
                        </a:rPr>
                        <a:t>Stores shopkeeper password</a:t>
                      </a:r>
                      <a:endParaRPr sz="1100" u="none" strike="noStrike" cap="none" dirty="0">
                        <a:latin typeface="Times New Roman"/>
                        <a:ea typeface="Times New Roman"/>
                        <a:cs typeface="Times New Roman"/>
                        <a:sym typeface="Times New Roman"/>
                      </a:endParaRPr>
                    </a:p>
                  </a:txBody>
                  <a:tcPr marL="33450" marR="33450" marT="0" marB="0"/>
                </a:tc>
                <a:extLst>
                  <a:ext uri="{0D108BD9-81ED-4DB2-BD59-A6C34878D82A}">
                    <a16:rowId xmlns:a16="http://schemas.microsoft.com/office/drawing/2014/main" val="10004"/>
                  </a:ext>
                </a:extLst>
              </a:tr>
            </a:tbl>
          </a:graphicData>
        </a:graphic>
      </p:graphicFrame>
      <p:sp>
        <p:nvSpPr>
          <p:cNvPr id="4" name="Rectangle 3">
            <a:extLst>
              <a:ext uri="{FF2B5EF4-FFF2-40B4-BE49-F238E27FC236}">
                <a16:creationId xmlns:a16="http://schemas.microsoft.com/office/drawing/2014/main" id="{0C9BDE08-5E34-4214-ACC6-55A3AED8D2BE}"/>
              </a:ext>
            </a:extLst>
          </p:cNvPr>
          <p:cNvSpPr/>
          <p:nvPr/>
        </p:nvSpPr>
        <p:spPr>
          <a:xfrm>
            <a:off x="294640" y="304800"/>
            <a:ext cx="11612880" cy="627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Ion Boardroom">
  <a:themeElements>
    <a:clrScheme name="Ion Boardroom">
      <a:dk1>
        <a:srgbClr val="000000"/>
      </a:dk1>
      <a:lt1>
        <a:srgbClr val="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2904</Words>
  <Application>Microsoft Office PowerPoint</Application>
  <PresentationFormat>Widescreen</PresentationFormat>
  <Paragraphs>526</Paragraphs>
  <Slides>67</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Century Gothic</vt:lpstr>
      <vt:lpstr>Calibri</vt:lpstr>
      <vt:lpstr>Noto Sans Symbols</vt:lpstr>
      <vt:lpstr>Times New Roman</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Name: -product_master         Primary key: -PRODUCT_ID         Foreign key: -BRAND_NAME, SHOPKEEPER_ID </vt:lpstr>
      <vt:lpstr>Table Name: -review_master         Primary key: -REVIEW_ID         Foreign key: -PRODUCT_ID, CUSTOMER_ID </vt:lpstr>
      <vt:lpstr>   Table Name: -cart_master          Primary key: -CART_ID          Foreign key: -CUSTOMER_ID, PRODUCT_ID </vt:lpstr>
      <vt:lpstr>Table Name:-cart_archive_master         Primary key:-CART_ID         Foreign key:-CUSTOMER_ID, PRODUCT_ID </vt:lpstr>
      <vt:lpstr>Table Name:-order_master         Primary key:-ORDER_ID         Foreign key:-CART_ID,CUSTOMER_ID,SHOPKEEPER_ID </vt:lpstr>
      <vt:lpstr>Table Name:-order_archive_master         Primary key:-ORDER_ID         Foreign key:-CART_ID,CUSTOMER_ID,SHOPKEEPER_ID </vt:lpstr>
      <vt:lpstr>Table Name:-payment_master         Primary key:-PAYMENT_ID         Foreign key:-ORDER_ID,CUSTOMER_ID </vt:lpstr>
      <vt:lpstr> CHAPTER 5           TECHNICAL SPECIFICATION </vt:lpstr>
      <vt:lpstr>5.4 Technical Specification  5.4.1 Front-End: HTML 5, CSS 4  5.4.2 Back-End: MySQL 5.7.23, PHP 8.0.9, JavaScript ES2015  5.4.3 IDE: Visual studio code  5.4.4 UML Tools: Draw.io 13.9.9            5.4.5 SRS Tools: Microsoft Word 2016  </vt:lpstr>
      <vt:lpstr>5.5 Design layout                 5.5.1 Home page </vt:lpstr>
      <vt:lpstr>5.5.2 Customer login page </vt:lpstr>
      <vt:lpstr>5.5.2 Login page validations </vt:lpstr>
      <vt:lpstr>5.5.4 Sign-up page</vt:lpstr>
      <vt:lpstr>5.5.5 Sign-up page validations </vt:lpstr>
      <vt:lpstr>PowerPoint Presentation</vt:lpstr>
      <vt:lpstr>PowerPoint Presentation</vt:lpstr>
      <vt:lpstr>PowerPoint Presentation</vt:lpstr>
      <vt:lpstr>5.5.6 Enter otp for signup </vt:lpstr>
      <vt:lpstr>5.5.7 Forgot password page</vt:lpstr>
      <vt:lpstr>5.5.9 Enter otp for forgot password </vt:lpstr>
      <vt:lpstr>5.5.10 Invalid otp</vt:lpstr>
      <vt:lpstr>PowerPoint Presentation</vt:lpstr>
      <vt:lpstr>5.5.11 Welcome page </vt:lpstr>
      <vt:lpstr>  5.5.12 View profile </vt:lpstr>
      <vt:lpstr>5.5.13 Edit profile </vt:lpstr>
      <vt:lpstr>5.5.15  Product detail </vt:lpstr>
      <vt:lpstr>    5.5.17  Review validation for  abusive words </vt:lpstr>
      <vt:lpstr>5.5.17 Products in different brands </vt:lpstr>
      <vt:lpstr>5.5.19  Add to cart </vt:lpstr>
      <vt:lpstr>5.5.21  Confirm order </vt:lpstr>
      <vt:lpstr>5.5.23  Place order </vt:lpstr>
      <vt:lpstr>5.5.25  Enter otp for payment </vt:lpstr>
      <vt:lpstr>5.5.27 Compare page </vt:lpstr>
      <vt:lpstr>PowerPoint Presentation</vt:lpstr>
      <vt:lpstr>5.5.31 Completed orders </vt:lpstr>
      <vt:lpstr> 5.5.33 Delete order </vt:lpstr>
      <vt:lpstr>5.5.35 Admin login </vt:lpstr>
      <vt:lpstr>5.5.37 Admin dashboard </vt:lpstr>
      <vt:lpstr>5.5.39 Search user </vt:lpstr>
      <vt:lpstr>5.5.41 View shopkeeper </vt:lpstr>
      <vt:lpstr>              5.5.43 Shopkeeper login </vt:lpstr>
      <vt:lpstr>5.5.45 Add product </vt:lpstr>
      <vt:lpstr>5.5.47 Search product </vt:lpstr>
      <vt:lpstr>5.5.49 Edit profile </vt:lpstr>
      <vt:lpstr>5.5.51 Delete user </vt:lpstr>
      <vt:lpstr>5.5.53 Registered brands </vt:lpstr>
      <vt:lpstr>5.5.55 Registered products </vt:lpstr>
      <vt:lpstr>    5.5.57 Edit products </vt:lpstr>
      <vt:lpstr>           5.5.59 Ongoing orders </vt:lpstr>
      <vt:lpstr>                 5.5.61 Deleted orders  </vt:lpstr>
      <vt:lpstr>5.5.63 Logout for shopkeeper </vt:lpstr>
      <vt:lpstr>CHAPTER 6      TESTING </vt:lpstr>
      <vt:lpstr>  6.1.2 White Box Testing  </vt:lpstr>
      <vt:lpstr>PowerPoint Presentation</vt:lpstr>
      <vt:lpstr>CONCLUSION  </vt:lpstr>
      <vt:lpstr>BILBIOGRAPHY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manav shah</dc:creator>
  <cp:lastModifiedBy>manav shah</cp:lastModifiedBy>
  <cp:revision>13</cp:revision>
  <dcterms:created xsi:type="dcterms:W3CDTF">2022-02-21T14:20:29Z</dcterms:created>
  <dcterms:modified xsi:type="dcterms:W3CDTF">2022-05-13T03:54:12Z</dcterms:modified>
</cp:coreProperties>
</file>